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1"/>
    <p:sldMasterId id="2147483676" r:id="rId2"/>
    <p:sldMasterId id="2147483694" r:id="rId3"/>
    <p:sldMasterId id="2147483697" r:id="rId4"/>
    <p:sldMasterId id="2147483699" r:id="rId5"/>
  </p:sldMasterIdLst>
  <p:notesMasterIdLst>
    <p:notesMasterId r:id="rId43"/>
  </p:notesMasterIdLst>
  <p:handoutMasterIdLst>
    <p:handoutMasterId r:id="rId44"/>
  </p:handoutMasterIdLst>
  <p:sldIdLst>
    <p:sldId id="305" r:id="rId6"/>
    <p:sldId id="261" r:id="rId7"/>
    <p:sldId id="306" r:id="rId8"/>
    <p:sldId id="307" r:id="rId9"/>
    <p:sldId id="309" r:id="rId10"/>
    <p:sldId id="312" r:id="rId11"/>
    <p:sldId id="313" r:id="rId12"/>
    <p:sldId id="314" r:id="rId13"/>
    <p:sldId id="315" r:id="rId14"/>
    <p:sldId id="318" r:id="rId15"/>
    <p:sldId id="316" r:id="rId16"/>
    <p:sldId id="317" r:id="rId17"/>
    <p:sldId id="321" r:id="rId18"/>
    <p:sldId id="323" r:id="rId19"/>
    <p:sldId id="324" r:id="rId20"/>
    <p:sldId id="325" r:id="rId21"/>
    <p:sldId id="326" r:id="rId22"/>
    <p:sldId id="327" r:id="rId23"/>
    <p:sldId id="328" r:id="rId24"/>
    <p:sldId id="329" r:id="rId25"/>
    <p:sldId id="330" r:id="rId26"/>
    <p:sldId id="332" r:id="rId27"/>
    <p:sldId id="333" r:id="rId28"/>
    <p:sldId id="335" r:id="rId29"/>
    <p:sldId id="358" r:id="rId30"/>
    <p:sldId id="357" r:id="rId31"/>
    <p:sldId id="341" r:id="rId32"/>
    <p:sldId id="342" r:id="rId33"/>
    <p:sldId id="348" r:id="rId34"/>
    <p:sldId id="349" r:id="rId35"/>
    <p:sldId id="350" r:id="rId36"/>
    <p:sldId id="351" r:id="rId37"/>
    <p:sldId id="352" r:id="rId38"/>
    <p:sldId id="355" r:id="rId39"/>
    <p:sldId id="356" r:id="rId40"/>
    <p:sldId id="359" r:id="rId41"/>
    <p:sldId id="354" r:id="rId42"/>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7">
          <p15:clr>
            <a:srgbClr val="A4A3A4"/>
          </p15:clr>
        </p15:guide>
        <p15:guide id="2" orient="horz" pos="3207">
          <p15:clr>
            <a:srgbClr val="A4A3A4"/>
          </p15:clr>
        </p15:guide>
        <p15:guide id="3" pos="295">
          <p15:clr>
            <a:srgbClr val="A4A3A4"/>
          </p15:clr>
        </p15:guide>
        <p15:guide id="4" pos="546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5" autoAdjust="0"/>
    <p:restoredTop sz="94764" autoAdjust="0"/>
  </p:normalViewPr>
  <p:slideViewPr>
    <p:cSldViewPr snapToGrid="0">
      <p:cViewPr varScale="1">
        <p:scale>
          <a:sx n="102" d="100"/>
          <a:sy n="102" d="100"/>
        </p:scale>
        <p:origin x="883" y="82"/>
      </p:cViewPr>
      <p:guideLst>
        <p:guide orient="horz" pos="1007"/>
        <p:guide orient="horz" pos="3207"/>
        <p:guide pos="295"/>
        <p:guide pos="546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3" d="100"/>
          <a:sy n="83" d="100"/>
        </p:scale>
        <p:origin x="385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313" y="243069"/>
            <a:ext cx="5903912" cy="458788"/>
          </a:xfrm>
          <a:prstGeom prst="rect">
            <a:avLst/>
          </a:prstGeom>
        </p:spPr>
        <p:txBody>
          <a:bodyPr vert="horz" lIns="0" tIns="0" rIns="0" bIns="0" rtlCol="0"/>
          <a:lstStyle>
            <a:lvl1pPr algn="l">
              <a:defRPr sz="1200"/>
            </a:lvl1pPr>
          </a:lstStyle>
          <a:p>
            <a:r>
              <a:rPr lang="en-US" b="1"/>
              <a:t>Titel der Präsentation</a:t>
            </a:r>
          </a:p>
        </p:txBody>
      </p:sp>
      <p:sp>
        <p:nvSpPr>
          <p:cNvPr id="3" name="Datumsplatzhalter 2"/>
          <p:cNvSpPr>
            <a:spLocks noGrp="1"/>
          </p:cNvSpPr>
          <p:nvPr>
            <p:ph type="dt" sz="quarter" idx="1"/>
          </p:nvPr>
        </p:nvSpPr>
        <p:spPr>
          <a:xfrm>
            <a:off x="5483506" y="8777812"/>
            <a:ext cx="648000" cy="144000"/>
          </a:xfrm>
          <a:prstGeom prst="rect">
            <a:avLst/>
          </a:prstGeom>
        </p:spPr>
        <p:txBody>
          <a:bodyPr vert="horz" lIns="0" tIns="0" rIns="0" bIns="0" rtlCol="0" anchor="t"/>
          <a:lstStyle>
            <a:lvl1pPr algn="r">
              <a:defRPr sz="1200"/>
            </a:lvl1pPr>
          </a:lstStyle>
          <a:p>
            <a:pPr algn="l"/>
            <a:fld id="{5E6446B5-0F2D-487E-8889-82F748036A68}" type="datetime1">
              <a:rPr lang="de-DE" sz="800" smtClean="0"/>
              <a:t>10.06.2022</a:t>
            </a:fld>
            <a:endParaRPr lang="en-US" sz="800"/>
          </a:p>
        </p:txBody>
      </p:sp>
      <p:sp>
        <p:nvSpPr>
          <p:cNvPr id="4" name="Fußzeilenplatzhalter 3"/>
          <p:cNvSpPr>
            <a:spLocks noGrp="1"/>
          </p:cNvSpPr>
          <p:nvPr>
            <p:ph type="ftr" sz="quarter" idx="2"/>
          </p:nvPr>
        </p:nvSpPr>
        <p:spPr>
          <a:xfrm>
            <a:off x="468313" y="8777813"/>
            <a:ext cx="4500000" cy="144000"/>
          </a:xfrm>
          <a:prstGeom prst="rect">
            <a:avLst/>
          </a:prstGeom>
        </p:spPr>
        <p:txBody>
          <a:bodyPr vert="horz" lIns="0" tIns="0" rIns="0" bIns="0" rtlCol="0" anchor="t"/>
          <a:lstStyle>
            <a:lvl1pPr algn="l">
              <a:defRPr sz="1200"/>
            </a:lvl1pPr>
          </a:lstStyle>
          <a:p>
            <a:r>
              <a:rPr lang="en-US" sz="800"/>
              <a:t>Universität Stuttgart</a:t>
            </a:r>
          </a:p>
        </p:txBody>
      </p:sp>
      <p:sp>
        <p:nvSpPr>
          <p:cNvPr id="5" name="Foliennummernplatzhalter 4"/>
          <p:cNvSpPr>
            <a:spLocks noGrp="1"/>
          </p:cNvSpPr>
          <p:nvPr>
            <p:ph type="sldNum" sz="quarter" idx="3"/>
          </p:nvPr>
        </p:nvSpPr>
        <p:spPr>
          <a:xfrm>
            <a:off x="6270195" y="8777813"/>
            <a:ext cx="360000" cy="144000"/>
          </a:xfrm>
          <a:prstGeom prst="rect">
            <a:avLst/>
          </a:prstGeom>
        </p:spPr>
        <p:txBody>
          <a:bodyPr vert="horz" lIns="0" tIns="0" rIns="0" bIns="0" rtlCol="0" anchor="t"/>
          <a:lstStyle>
            <a:lvl1pPr algn="r">
              <a:defRPr sz="1200"/>
            </a:lvl1pPr>
          </a:lstStyle>
          <a:p>
            <a:pPr algn="l"/>
            <a:fld id="{EE9A79A6-2547-4C8F-B0ED-316280A1A122}" type="slidenum">
              <a:rPr lang="en-US" sz="800" smtClean="0"/>
              <a:pPr algn="l"/>
              <a:t>‹#›</a:t>
            </a:fld>
            <a:endParaRPr lang="en-US" sz="800"/>
          </a:p>
        </p:txBody>
      </p:sp>
    </p:spTree>
    <p:extLst>
      <p:ext uri="{BB962C8B-B14F-4D97-AF65-F5344CB8AC3E}">
        <p14:creationId xmlns:p14="http://schemas.microsoft.com/office/powerpoint/2010/main" val="2561533372"/>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68000" y="244800"/>
            <a:ext cx="5904000" cy="458788"/>
          </a:xfrm>
          <a:prstGeom prst="rect">
            <a:avLst/>
          </a:prstGeom>
        </p:spPr>
        <p:txBody>
          <a:bodyPr vert="horz" lIns="0" tIns="0" rIns="0" bIns="0" rtlCol="0"/>
          <a:lstStyle>
            <a:lvl1pPr algn="l">
              <a:defRPr sz="1200" b="1"/>
            </a:lvl1pPr>
          </a:lstStyle>
          <a:p>
            <a:r>
              <a:rPr lang="en-US"/>
              <a:t>Titel der Präsentation</a:t>
            </a:r>
          </a:p>
        </p:txBody>
      </p:sp>
      <p:sp>
        <p:nvSpPr>
          <p:cNvPr id="3" name="Datumsplatzhalter 2"/>
          <p:cNvSpPr>
            <a:spLocks noGrp="1"/>
          </p:cNvSpPr>
          <p:nvPr>
            <p:ph type="dt" idx="1"/>
          </p:nvPr>
        </p:nvSpPr>
        <p:spPr>
          <a:xfrm>
            <a:off x="5482800" y="8776800"/>
            <a:ext cx="648000" cy="144000"/>
          </a:xfrm>
          <a:prstGeom prst="rect">
            <a:avLst/>
          </a:prstGeom>
        </p:spPr>
        <p:txBody>
          <a:bodyPr vert="horz" lIns="0" tIns="0" rIns="0" bIns="0" rtlCol="0" anchor="t"/>
          <a:lstStyle>
            <a:lvl1pPr algn="l">
              <a:defRPr sz="800"/>
            </a:lvl1pPr>
          </a:lstStyle>
          <a:p>
            <a:fld id="{587F7A56-D789-465D-B593-6062741F0ADC}" type="datetime1">
              <a:rPr lang="de-DE" smtClean="0"/>
              <a:t>10.06.2022</a:t>
            </a:fld>
            <a:endParaRPr lang="en-US"/>
          </a:p>
        </p:txBody>
      </p:sp>
      <p:sp>
        <p:nvSpPr>
          <p:cNvPr id="4" name="Folienbildplatzhalter 3"/>
          <p:cNvSpPr>
            <a:spLocks noGrp="1" noRot="1" noChangeAspect="1"/>
          </p:cNvSpPr>
          <p:nvPr>
            <p:ph type="sldImg" idx="2"/>
          </p:nvPr>
        </p:nvSpPr>
        <p:spPr>
          <a:xfrm>
            <a:off x="468313" y="1009019"/>
            <a:ext cx="4937125" cy="3086100"/>
          </a:xfrm>
          <a:prstGeom prst="rect">
            <a:avLst/>
          </a:prstGeom>
          <a:noFill/>
          <a:ln w="6350">
            <a:solidFill>
              <a:schemeClr val="tx1"/>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468313" y="4400550"/>
            <a:ext cx="5903912" cy="360045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Fußzeilenplatzhalter 5"/>
          <p:cNvSpPr>
            <a:spLocks noGrp="1"/>
          </p:cNvSpPr>
          <p:nvPr>
            <p:ph type="ftr" sz="quarter" idx="4"/>
          </p:nvPr>
        </p:nvSpPr>
        <p:spPr>
          <a:xfrm>
            <a:off x="468000" y="8776800"/>
            <a:ext cx="4500000" cy="144000"/>
          </a:xfrm>
          <a:prstGeom prst="rect">
            <a:avLst/>
          </a:prstGeom>
        </p:spPr>
        <p:txBody>
          <a:bodyPr vert="horz" lIns="0" tIns="0" rIns="0" bIns="0" rtlCol="0" anchor="t"/>
          <a:lstStyle>
            <a:lvl1pPr algn="l">
              <a:defRPr sz="800"/>
            </a:lvl1pPr>
          </a:lstStyle>
          <a:p>
            <a:r>
              <a:rPr lang="en-US"/>
              <a:t>Universität Stuttgart</a:t>
            </a:r>
            <a:endParaRPr lang="en-US" dirty="0"/>
          </a:p>
        </p:txBody>
      </p:sp>
      <p:sp>
        <p:nvSpPr>
          <p:cNvPr id="7" name="Foliennummernplatzhalter 6"/>
          <p:cNvSpPr>
            <a:spLocks noGrp="1"/>
          </p:cNvSpPr>
          <p:nvPr>
            <p:ph type="sldNum" sz="quarter" idx="5"/>
          </p:nvPr>
        </p:nvSpPr>
        <p:spPr>
          <a:xfrm>
            <a:off x="6271200" y="8776800"/>
            <a:ext cx="360000" cy="144000"/>
          </a:xfrm>
          <a:prstGeom prst="rect">
            <a:avLst/>
          </a:prstGeom>
        </p:spPr>
        <p:txBody>
          <a:bodyPr vert="horz" lIns="0" tIns="0" rIns="0" bIns="0" rtlCol="0" anchor="t"/>
          <a:lstStyle>
            <a:lvl1pPr algn="l">
              <a:defRPr sz="800"/>
            </a:lvl1pPr>
          </a:lstStyle>
          <a:p>
            <a:fld id="{05DD1DF0-DD4E-4B0C-B0FD-D16D9D2A9750}" type="slidenum">
              <a:rPr lang="en-US" smtClean="0"/>
              <a:pPr/>
              <a:t>‹#›</a:t>
            </a:fld>
            <a:endParaRPr lang="en-US"/>
          </a:p>
        </p:txBody>
      </p:sp>
    </p:spTree>
    <p:extLst>
      <p:ext uri="{BB962C8B-B14F-4D97-AF65-F5344CB8AC3E}">
        <p14:creationId xmlns:p14="http://schemas.microsoft.com/office/powerpoint/2010/main" val="3888985705"/>
      </p:ext>
    </p:extLst>
  </p:cSld>
  <p:clrMap bg1="lt1" tx1="dk1" bg2="lt2" tx2="dk2" accent1="accent1" accent2="accent2" accent3="accent3" accent4="accent4" accent5="accent5" accent6="accent6" hlink="hlink" folHlink="folHlink"/>
  <p:hf/>
  <p:notesStyle>
    <a:lvl1pPr marL="180975" indent="-180975" algn="l" defTabSz="713232" rtl="0" eaLnBrk="1" latinLnBrk="0" hangingPunct="1">
      <a:lnSpc>
        <a:spcPct val="120000"/>
      </a:lnSpc>
      <a:buClr>
        <a:schemeClr val="accent1"/>
      </a:buClr>
      <a:buFont typeface="Arial" panose="020B0604020202020204" pitchFamily="34" charset="0"/>
      <a:buChar char="•"/>
      <a:defRPr sz="1000" kern="1200">
        <a:solidFill>
          <a:schemeClr val="tx1"/>
        </a:solidFill>
        <a:latin typeface="+mn-lt"/>
        <a:ea typeface="+mn-ea"/>
        <a:cs typeface="+mn-cs"/>
      </a:defRPr>
    </a:lvl1pPr>
    <a:lvl2pPr marL="358775"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2pPr>
    <a:lvl3pPr marL="538163" indent="-179388"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3pPr>
    <a:lvl4pPr marL="719138" indent="-180975"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4pPr>
    <a:lvl5pPr marL="896938" indent="-177800" algn="l" defTabSz="713232" rtl="0" eaLnBrk="1" latinLnBrk="0" hangingPunct="1">
      <a:lnSpc>
        <a:spcPct val="120000"/>
      </a:lnSpc>
      <a:buFont typeface="Arial" panose="020B0604020202020204" pitchFamily="34" charset="0"/>
      <a:buChar char="•"/>
      <a:defRPr sz="1000"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95" userDrawn="1">
          <p15:clr>
            <a:srgbClr val="F26B43"/>
          </p15:clr>
        </p15:guide>
        <p15:guide id="3" pos="401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68313" y="1009650"/>
            <a:ext cx="4937125" cy="3086100"/>
          </a:xfrm>
        </p:spPr>
      </p:sp>
      <p:sp>
        <p:nvSpPr>
          <p:cNvPr id="3" name="Notizenplatzhalter 2"/>
          <p:cNvSpPr>
            <a:spLocks noGrp="1"/>
          </p:cNvSpPr>
          <p:nvPr>
            <p:ph type="body" idx="1"/>
          </p:nvPr>
        </p:nvSpPr>
        <p:spPr/>
        <p:txBody>
          <a:bodyPr/>
          <a:lstStyle/>
          <a:p>
            <a:endParaRPr lang="de-DE"/>
          </a:p>
        </p:txBody>
      </p:sp>
      <p:sp>
        <p:nvSpPr>
          <p:cNvPr id="4" name="Kopfzeilenplatzhalter 3"/>
          <p:cNvSpPr>
            <a:spLocks noGrp="1"/>
          </p:cNvSpPr>
          <p:nvPr>
            <p:ph type="hdr" sz="quarter" idx="10"/>
          </p:nvPr>
        </p:nvSpPr>
        <p:spPr/>
        <p:txBody>
          <a:bodyPr/>
          <a:lstStyle/>
          <a:p>
            <a:r>
              <a:rPr lang="en-US"/>
              <a:t>Titel der Präsentation</a:t>
            </a:r>
          </a:p>
        </p:txBody>
      </p:sp>
      <p:sp>
        <p:nvSpPr>
          <p:cNvPr id="5" name="Datumsplatzhalter 4"/>
          <p:cNvSpPr>
            <a:spLocks noGrp="1"/>
          </p:cNvSpPr>
          <p:nvPr>
            <p:ph type="dt" idx="11"/>
          </p:nvPr>
        </p:nvSpPr>
        <p:spPr/>
        <p:txBody>
          <a:bodyPr/>
          <a:lstStyle/>
          <a:p>
            <a:fld id="{0CBCCE90-B0DA-4D34-BEBF-5133F8ADA09A}" type="datetime1">
              <a:rPr lang="de-DE" smtClean="0"/>
              <a:t>10.06.2022</a:t>
            </a:fld>
            <a:endParaRPr lang="en-US"/>
          </a:p>
        </p:txBody>
      </p:sp>
      <p:sp>
        <p:nvSpPr>
          <p:cNvPr id="6" name="Fußzeilenplatzhalter 5"/>
          <p:cNvSpPr>
            <a:spLocks noGrp="1"/>
          </p:cNvSpPr>
          <p:nvPr>
            <p:ph type="ftr" sz="quarter" idx="12"/>
          </p:nvPr>
        </p:nvSpPr>
        <p:spPr/>
        <p:txBody>
          <a:bodyPr/>
          <a:lstStyle/>
          <a:p>
            <a:r>
              <a:rPr lang="en-US"/>
              <a:t>Universität Stuttgart</a:t>
            </a:r>
            <a:endParaRPr lang="en-US" dirty="0"/>
          </a:p>
        </p:txBody>
      </p:sp>
      <p:sp>
        <p:nvSpPr>
          <p:cNvPr id="7" name="Foliennummernplatzhalter 6"/>
          <p:cNvSpPr>
            <a:spLocks noGrp="1"/>
          </p:cNvSpPr>
          <p:nvPr>
            <p:ph type="sldNum" sz="quarter" idx="13"/>
          </p:nvPr>
        </p:nvSpPr>
        <p:spPr/>
        <p:txBody>
          <a:bodyPr/>
          <a:lstStyle/>
          <a:p>
            <a:fld id="{05DD1DF0-DD4E-4B0C-B0FD-D16D9D2A9750}" type="slidenum">
              <a:rPr lang="en-US" smtClean="0"/>
              <a:pPr/>
              <a:t>2</a:t>
            </a:fld>
            <a:endParaRPr lang="en-US"/>
          </a:p>
        </p:txBody>
      </p:sp>
    </p:spTree>
    <p:extLst>
      <p:ext uri="{BB962C8B-B14F-4D97-AF65-F5344CB8AC3E}">
        <p14:creationId xmlns:p14="http://schemas.microsoft.com/office/powerpoint/2010/main" val="34162273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9"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a:t>Bild durch Klicken auf Symbol hinzufügen</a:t>
            </a:r>
            <a:endParaRPr lang="en-US" dirty="0"/>
          </a:p>
        </p:txBody>
      </p:sp>
      <p:sp>
        <p:nvSpPr>
          <p:cNvPr id="2" name="Title 1"/>
          <p:cNvSpPr>
            <a:spLocks noGrp="1" noChangeAspect="1"/>
          </p:cNvSpPr>
          <p:nvPr>
            <p:ph type="ctrTitle" hasCustomPrompt="1"/>
          </p:nvPr>
        </p:nvSpPr>
        <p:spPr>
          <a:xfrm>
            <a:off x="4578969" y="1004400"/>
            <a:ext cx="4320000" cy="4320000"/>
          </a:xfrm>
          <a:prstGeom prst="ellipse">
            <a:avLst/>
          </a:prstGeom>
          <a:solidFill>
            <a:schemeClr val="accent3"/>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a:t>Titel durch Klicken </a:t>
            </a:r>
            <a:br>
              <a:rPr lang="de-DE" dirty="0"/>
            </a:br>
            <a:r>
              <a:rPr lang="de-DE" dirty="0"/>
              <a:t>hinzufügen</a:t>
            </a:r>
          </a:p>
        </p:txBody>
      </p:sp>
      <p:sp>
        <p:nvSpPr>
          <p:cNvPr id="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de-DE" dirty="0"/>
          </a:p>
        </p:txBody>
      </p:sp>
      <p:sp>
        <p:nvSpPr>
          <p:cNvPr id="11" name="Textplatzhalter 10"/>
          <p:cNvSpPr>
            <a:spLocks noGrp="1"/>
          </p:cNvSpPr>
          <p:nvPr>
            <p:ph type="body" sz="quarter" idx="11" hasCustomPrompt="1"/>
          </p:nvPr>
        </p:nvSpPr>
        <p:spPr>
          <a:xfrm>
            <a:off x="7396488" y="4075200"/>
            <a:ext cx="1274400" cy="1274400"/>
          </a:xfrm>
          <a:prstGeom prst="ellipse">
            <a:avLst/>
          </a:prstGeom>
          <a:solidFill>
            <a:schemeClr val="bg1"/>
          </a:solidFill>
        </p:spPr>
        <p:txBody>
          <a:bodyPr wrap="none" lIns="0" tIns="0" rIns="0" bIns="0" anchor="ctr">
            <a:noAutofit/>
          </a:bodyPr>
          <a:lstStyle>
            <a:lvl1pPr marL="0" indent="0">
              <a:lnSpc>
                <a:spcPts val="1500"/>
              </a:lnSpc>
              <a:spcBef>
                <a:spcPts val="0"/>
              </a:spcBef>
              <a:buNone/>
              <a:defRPr sz="1200" b="1">
                <a:solidFill>
                  <a:schemeClr val="tx1"/>
                </a:solidFill>
              </a:defRPr>
            </a:lvl1pPr>
          </a:lstStyle>
          <a:p>
            <a:pPr lvl="0"/>
            <a:r>
              <a:rPr lang="de-DE" dirty="0"/>
              <a:t>Vorname </a:t>
            </a:r>
            <a:br>
              <a:rPr lang="de-DE" dirty="0"/>
            </a:br>
            <a:r>
              <a:rPr lang="de-DE" dirty="0"/>
              <a:t>Name</a:t>
            </a:r>
          </a:p>
        </p:txBody>
      </p:sp>
      <p:pic>
        <p:nvPicPr>
          <p:cNvPr id="5" name="Grafik 4"/>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3746232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und Bilder vertikal">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E207C949-326A-4D36-BACA-71C14BED4CA6}" type="datetime1">
              <a:rPr lang="en-US" smtClean="0"/>
              <a:t>6/10/2022</a:t>
            </a:fld>
            <a:endParaRPr lang="de-DE" dirty="0"/>
          </a:p>
        </p:txBody>
      </p:sp>
      <p:sp>
        <p:nvSpPr>
          <p:cNvPr id="6" name="Footer Placeholder 5"/>
          <p:cNvSpPr>
            <a:spLocks noGrp="1"/>
          </p:cNvSpPr>
          <p:nvPr>
            <p:ph type="ftr" sz="quarter" idx="11"/>
          </p:nvPr>
        </p:nvSpPr>
        <p:spPr/>
        <p:txBody>
          <a:bodyPr/>
          <a:lstStyle/>
          <a:p>
            <a:r>
              <a:rPr lang="de-DE"/>
              <a:t>University of Stuttgart, IAS</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895688" y="1597024"/>
            <a:ext cx="3780000" cy="1710000"/>
          </a:xfrm>
          <a:solidFill>
            <a:schemeClr val="bg1">
              <a:lumMod val="95000"/>
            </a:schemeClr>
          </a:solidFill>
        </p:spPr>
        <p:txBody>
          <a:bodyPr/>
          <a:lstStyle/>
          <a:p>
            <a:r>
              <a:rPr lang="de-DE"/>
              <a:t>Bild durch Klicken auf Symbol hinzufügen</a:t>
            </a:r>
            <a:endParaRPr lang="en-US"/>
          </a:p>
        </p:txBody>
      </p:sp>
      <p:sp>
        <p:nvSpPr>
          <p:cNvPr id="11" name="Bildplatzhalter 9"/>
          <p:cNvSpPr>
            <a:spLocks noGrp="1"/>
          </p:cNvSpPr>
          <p:nvPr>
            <p:ph type="pic" sz="quarter" idx="15"/>
          </p:nvPr>
        </p:nvSpPr>
        <p:spPr>
          <a:xfrm>
            <a:off x="4895688" y="3379525"/>
            <a:ext cx="3780000" cy="1710000"/>
          </a:xfrm>
          <a:solidFill>
            <a:schemeClr val="bg1">
              <a:lumMod val="95000"/>
            </a:schemeClr>
          </a:solidFill>
        </p:spPr>
        <p:txBody>
          <a:bodyPr/>
          <a:lstStyle/>
          <a:p>
            <a:r>
              <a:rPr lang="de-DE"/>
              <a:t>Bild durch Klicken auf Symbol hinzufügen</a:t>
            </a:r>
            <a:endParaRPr lang="en-US"/>
          </a:p>
        </p:txBody>
      </p:sp>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30284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und Bild Hochforma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417686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DFFB29EB-336C-43CE-B5B1-5E3391B179F8}" type="datetime1">
              <a:rPr lang="en-US" smtClean="0"/>
              <a:t>6/10/2022</a:t>
            </a:fld>
            <a:endParaRPr lang="de-DE" dirty="0"/>
          </a:p>
        </p:txBody>
      </p:sp>
      <p:sp>
        <p:nvSpPr>
          <p:cNvPr id="6" name="Footer Placeholder 5"/>
          <p:cNvSpPr>
            <a:spLocks noGrp="1"/>
          </p:cNvSpPr>
          <p:nvPr>
            <p:ph type="ftr" sz="quarter" idx="11"/>
          </p:nvPr>
        </p:nvSpPr>
        <p:spPr/>
        <p:txBody>
          <a:bodyPr/>
          <a:lstStyle/>
          <a:p>
            <a:r>
              <a:rPr lang="de-DE"/>
              <a:t>University of Stuttgart, IAS</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Bildplatzhalter 9"/>
          <p:cNvSpPr>
            <a:spLocks noGrp="1"/>
          </p:cNvSpPr>
          <p:nvPr>
            <p:ph type="pic" sz="quarter" idx="14"/>
          </p:nvPr>
        </p:nvSpPr>
        <p:spPr>
          <a:xfrm>
            <a:off x="4895688" y="1597025"/>
            <a:ext cx="3780000" cy="3492500"/>
          </a:xfrm>
          <a:solidFill>
            <a:schemeClr val="bg1">
              <a:lumMod val="95000"/>
            </a:schemeClr>
          </a:solidFill>
        </p:spPr>
        <p:txBody>
          <a:bodyPr/>
          <a:lstStyle/>
          <a:p>
            <a:r>
              <a:rPr lang="de-DE"/>
              <a:t>Bild durch Klicken auf Symbol hinzufügen</a:t>
            </a:r>
            <a:endParaRPr lang="en-US"/>
          </a:p>
        </p:txBody>
      </p:sp>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57339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Bilder">
    <p:spTree>
      <p:nvGrpSpPr>
        <p:cNvPr id="1" name=""/>
        <p:cNvGrpSpPr/>
        <p:nvPr/>
      </p:nvGrpSpPr>
      <p:grpSpPr>
        <a:xfrm>
          <a:off x="0" y="0"/>
          <a:ext cx="0" cy="0"/>
          <a:chOff x="0" y="0"/>
          <a:chExt cx="0" cy="0"/>
        </a:xfrm>
      </p:grpSpPr>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7" name="Titel 6"/>
          <p:cNvSpPr>
            <a:spLocks noGrp="1"/>
          </p:cNvSpPr>
          <p:nvPr>
            <p:ph type="title"/>
          </p:nvPr>
        </p:nvSpPr>
        <p:spPr/>
        <p:txBody>
          <a:bodyPr/>
          <a:lstStyle/>
          <a:p>
            <a:r>
              <a:rPr lang="de-DE"/>
              <a:t>Titelmasterformat durch Klicken bearbeiten</a:t>
            </a:r>
            <a:endParaRPr lang="de-DE" dirty="0"/>
          </a:p>
        </p:txBody>
      </p:sp>
      <p:sp>
        <p:nvSpPr>
          <p:cNvPr id="10" name="Bildplatzhalter 7"/>
          <p:cNvSpPr>
            <a:spLocks noGrp="1"/>
          </p:cNvSpPr>
          <p:nvPr>
            <p:ph type="pic" sz="quarter" idx="16"/>
          </p:nvPr>
        </p:nvSpPr>
        <p:spPr>
          <a:xfrm>
            <a:off x="3240000" y="1597025"/>
            <a:ext cx="3240000" cy="2059200"/>
          </a:xfrm>
          <a:solidFill>
            <a:schemeClr val="bg1">
              <a:lumMod val="95000"/>
            </a:schemeClr>
          </a:solidFill>
        </p:spPr>
        <p:txBody>
          <a:bodyPr/>
          <a:lstStyle/>
          <a:p>
            <a:r>
              <a:rPr lang="de-DE"/>
              <a:t>Bild durch Klicken auf Symbol hinzufügen</a:t>
            </a:r>
            <a:endParaRPr lang="en-US"/>
          </a:p>
        </p:txBody>
      </p:sp>
      <p:sp>
        <p:nvSpPr>
          <p:cNvPr id="11" name="Bildplatzhalter 7"/>
          <p:cNvSpPr>
            <a:spLocks noGrp="1"/>
          </p:cNvSpPr>
          <p:nvPr>
            <p:ph type="pic" sz="quarter" idx="17"/>
          </p:nvPr>
        </p:nvSpPr>
        <p:spPr>
          <a:xfrm>
            <a:off x="3240000" y="3655800"/>
            <a:ext cx="3240000" cy="2059200"/>
          </a:xfrm>
          <a:solidFill>
            <a:schemeClr val="bg1">
              <a:lumMod val="95000"/>
            </a:schemeClr>
          </a:solidFill>
        </p:spPr>
        <p:txBody>
          <a:bodyPr/>
          <a:lstStyle/>
          <a:p>
            <a:r>
              <a:rPr lang="de-DE"/>
              <a:t>Bild durch Klicken auf Symbol hinzufügen</a:t>
            </a:r>
            <a:endParaRPr lang="en-US"/>
          </a:p>
        </p:txBody>
      </p:sp>
      <p:sp>
        <p:nvSpPr>
          <p:cNvPr id="12" name="Bildplatzhalter 7"/>
          <p:cNvSpPr>
            <a:spLocks noGrp="1"/>
          </p:cNvSpPr>
          <p:nvPr>
            <p:ph type="pic" sz="quarter" idx="18"/>
          </p:nvPr>
        </p:nvSpPr>
        <p:spPr>
          <a:xfrm>
            <a:off x="6480000" y="1597025"/>
            <a:ext cx="2664000" cy="4117976"/>
          </a:xfrm>
          <a:solidFill>
            <a:schemeClr val="bg1">
              <a:lumMod val="95000"/>
            </a:schemeClr>
          </a:solidFill>
        </p:spPr>
        <p:txBody>
          <a:bodyPr/>
          <a:lstStyle/>
          <a:p>
            <a:r>
              <a:rPr lang="de-DE"/>
              <a:t>Bild durch Klicken auf Symbol hinzufügen</a:t>
            </a:r>
            <a:endParaRPr lang="en-US"/>
          </a:p>
        </p:txBody>
      </p:sp>
      <p:sp>
        <p:nvSpPr>
          <p:cNvPr id="13" name="Bildplatzhalter 7"/>
          <p:cNvSpPr>
            <a:spLocks noGrp="1"/>
          </p:cNvSpPr>
          <p:nvPr>
            <p:ph type="pic" sz="quarter" idx="19"/>
          </p:nvPr>
        </p:nvSpPr>
        <p:spPr>
          <a:xfrm>
            <a:off x="0" y="1597025"/>
            <a:ext cx="3240000" cy="2059200"/>
          </a:xfrm>
          <a:solidFill>
            <a:schemeClr val="bg1">
              <a:lumMod val="95000"/>
            </a:schemeClr>
          </a:solidFill>
        </p:spPr>
        <p:txBody>
          <a:bodyPr/>
          <a:lstStyle/>
          <a:p>
            <a:r>
              <a:rPr lang="de-DE"/>
              <a:t>Bild durch Klicken auf Symbol hinzufügen</a:t>
            </a:r>
            <a:endParaRPr lang="en-US"/>
          </a:p>
        </p:txBody>
      </p:sp>
      <p:sp>
        <p:nvSpPr>
          <p:cNvPr id="14" name="Bildplatzhalter 7"/>
          <p:cNvSpPr>
            <a:spLocks noGrp="1"/>
          </p:cNvSpPr>
          <p:nvPr>
            <p:ph type="pic" sz="quarter" idx="20"/>
          </p:nvPr>
        </p:nvSpPr>
        <p:spPr>
          <a:xfrm>
            <a:off x="0" y="3655800"/>
            <a:ext cx="3240000" cy="2059200"/>
          </a:xfrm>
          <a:solidFill>
            <a:schemeClr val="bg1">
              <a:lumMod val="95000"/>
            </a:schemeClr>
          </a:solidFill>
        </p:spPr>
        <p:txBody>
          <a:bodyPr/>
          <a:lstStyle/>
          <a:p>
            <a:r>
              <a:rPr lang="de-DE"/>
              <a:t>Bild durch Klicken auf Symbol hinzufügen</a:t>
            </a:r>
            <a:endParaRPr lang="en-US"/>
          </a:p>
        </p:txBody>
      </p:sp>
    </p:spTree>
    <p:extLst>
      <p:ext uri="{BB962C8B-B14F-4D97-AF65-F5344CB8AC3E}">
        <p14:creationId xmlns:p14="http://schemas.microsoft.com/office/powerpoint/2010/main" val="10523236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mit runden Bildern">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90466388-5C04-4CD1-A7ED-15A2DBF04295}" type="datetime1">
              <a:rPr lang="en-US" smtClean="0"/>
              <a:t>6/10/2022</a:t>
            </a:fld>
            <a:endParaRPr lang="de-DE" dirty="0"/>
          </a:p>
        </p:txBody>
      </p:sp>
      <p:sp>
        <p:nvSpPr>
          <p:cNvPr id="4" name="Fußzeilenplatzhalter 3"/>
          <p:cNvSpPr>
            <a:spLocks noGrp="1"/>
          </p:cNvSpPr>
          <p:nvPr>
            <p:ph type="ftr" sz="quarter" idx="11"/>
          </p:nvPr>
        </p:nvSpPr>
        <p:spPr/>
        <p:txBody>
          <a:bodyPr/>
          <a:lstStyle/>
          <a:p>
            <a:r>
              <a:rPr lang="de-DE"/>
              <a:t>University of Stuttgart, IAS</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8" name="Bildplatzhalter 7"/>
          <p:cNvSpPr>
            <a:spLocks noGrp="1" noChangeAspect="1"/>
          </p:cNvSpPr>
          <p:nvPr>
            <p:ph type="pic" sz="quarter" idx="14"/>
          </p:nvPr>
        </p:nvSpPr>
        <p:spPr>
          <a:xfrm>
            <a:off x="482226" y="1115373"/>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2" name="Textplatzhalter 10"/>
          <p:cNvSpPr>
            <a:spLocks noGrp="1"/>
          </p:cNvSpPr>
          <p:nvPr>
            <p:ph type="body" sz="quarter" idx="16"/>
          </p:nvPr>
        </p:nvSpPr>
        <p:spPr>
          <a:xfrm>
            <a:off x="1818000" y="1245972"/>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21" name="Bildplatzhalter 7"/>
          <p:cNvSpPr>
            <a:spLocks noGrp="1" noChangeAspect="1"/>
          </p:cNvSpPr>
          <p:nvPr>
            <p:ph type="pic" sz="quarter" idx="17"/>
          </p:nvPr>
        </p:nvSpPr>
        <p:spPr>
          <a:xfrm>
            <a:off x="482226" y="2573224"/>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22" name="Textplatzhalter 10"/>
          <p:cNvSpPr>
            <a:spLocks noGrp="1"/>
          </p:cNvSpPr>
          <p:nvPr>
            <p:ph type="body" sz="quarter" idx="18"/>
          </p:nvPr>
        </p:nvSpPr>
        <p:spPr>
          <a:xfrm>
            <a:off x="1818000" y="2703823"/>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23" name="Bildplatzhalter 7"/>
          <p:cNvSpPr>
            <a:spLocks noGrp="1" noChangeAspect="1"/>
          </p:cNvSpPr>
          <p:nvPr>
            <p:ph type="pic" sz="quarter" idx="19"/>
          </p:nvPr>
        </p:nvSpPr>
        <p:spPr>
          <a:xfrm>
            <a:off x="482226" y="3996000"/>
            <a:ext cx="1080000" cy="108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24" name="Textplatzhalter 10"/>
          <p:cNvSpPr>
            <a:spLocks noGrp="1"/>
          </p:cNvSpPr>
          <p:nvPr>
            <p:ph type="body" sz="quarter" idx="20"/>
          </p:nvPr>
        </p:nvSpPr>
        <p:spPr>
          <a:xfrm>
            <a:off x="1818000" y="4126599"/>
            <a:ext cx="593640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6" name="Titel 5"/>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900442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mit eckigen Bildern">
    <p:spTree>
      <p:nvGrpSpPr>
        <p:cNvPr id="1" name=""/>
        <p:cNvGrpSpPr/>
        <p:nvPr/>
      </p:nvGrpSpPr>
      <p:grpSpPr>
        <a:xfrm>
          <a:off x="0" y="0"/>
          <a:ext cx="0" cy="0"/>
          <a:chOff x="0" y="0"/>
          <a:chExt cx="0" cy="0"/>
        </a:xfrm>
      </p:grpSpPr>
      <p:sp>
        <p:nvSpPr>
          <p:cNvPr id="8" name="Bildplatzhalter 7"/>
          <p:cNvSpPr>
            <a:spLocks noGrp="1"/>
          </p:cNvSpPr>
          <p:nvPr>
            <p:ph type="pic" sz="quarter" idx="14"/>
          </p:nvPr>
        </p:nvSpPr>
        <p:spPr>
          <a:xfrm>
            <a:off x="476250" y="1115373"/>
            <a:ext cx="1440000" cy="108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3" name="Bildplatzhalter 7"/>
          <p:cNvSpPr>
            <a:spLocks noGrp="1"/>
          </p:cNvSpPr>
          <p:nvPr>
            <p:ph type="pic" sz="quarter" idx="21"/>
          </p:nvPr>
        </p:nvSpPr>
        <p:spPr>
          <a:xfrm>
            <a:off x="476250" y="2576311"/>
            <a:ext cx="1440000" cy="108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5" name="Bildplatzhalter 7"/>
          <p:cNvSpPr>
            <a:spLocks noGrp="1"/>
          </p:cNvSpPr>
          <p:nvPr>
            <p:ph type="pic" sz="quarter" idx="23"/>
          </p:nvPr>
        </p:nvSpPr>
        <p:spPr>
          <a:xfrm>
            <a:off x="476250" y="4007159"/>
            <a:ext cx="1440000" cy="1080000"/>
          </a:xfrm>
          <a:prstGeom prst="rect">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3" name="Datumsplatzhalter 2"/>
          <p:cNvSpPr>
            <a:spLocks noGrp="1"/>
          </p:cNvSpPr>
          <p:nvPr>
            <p:ph type="dt" sz="half" idx="10"/>
          </p:nvPr>
        </p:nvSpPr>
        <p:spPr/>
        <p:txBody>
          <a:bodyPr/>
          <a:lstStyle/>
          <a:p>
            <a:fld id="{907BA9F7-8210-4AAA-ADFA-ED2C2FE840E4}" type="datetime1">
              <a:rPr lang="en-US" smtClean="0"/>
              <a:t>6/10/2022</a:t>
            </a:fld>
            <a:endParaRPr lang="de-DE" dirty="0"/>
          </a:p>
        </p:txBody>
      </p:sp>
      <p:sp>
        <p:nvSpPr>
          <p:cNvPr id="4" name="Fußzeilenplatzhalter 3"/>
          <p:cNvSpPr>
            <a:spLocks noGrp="1"/>
          </p:cNvSpPr>
          <p:nvPr>
            <p:ph type="ftr" sz="quarter" idx="11"/>
          </p:nvPr>
        </p:nvSpPr>
        <p:spPr/>
        <p:txBody>
          <a:bodyPr/>
          <a:lstStyle/>
          <a:p>
            <a:r>
              <a:rPr lang="de-DE"/>
              <a:t>University of Stuttgart, IAS</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12" name="Textplatzhalter 10"/>
          <p:cNvSpPr>
            <a:spLocks noGrp="1"/>
          </p:cNvSpPr>
          <p:nvPr>
            <p:ph type="body" sz="quarter" idx="16"/>
          </p:nvPr>
        </p:nvSpPr>
        <p:spPr>
          <a:xfrm>
            <a:off x="2144110" y="1245972"/>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14" name="Textplatzhalter 10"/>
          <p:cNvSpPr>
            <a:spLocks noGrp="1"/>
          </p:cNvSpPr>
          <p:nvPr>
            <p:ph type="body" sz="quarter" idx="22"/>
          </p:nvPr>
        </p:nvSpPr>
        <p:spPr>
          <a:xfrm>
            <a:off x="2144110" y="2706910"/>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16" name="Textplatzhalter 10"/>
          <p:cNvSpPr>
            <a:spLocks noGrp="1"/>
          </p:cNvSpPr>
          <p:nvPr>
            <p:ph type="body" sz="quarter" idx="24"/>
          </p:nvPr>
        </p:nvSpPr>
        <p:spPr>
          <a:xfrm>
            <a:off x="2144110" y="4137758"/>
            <a:ext cx="5610290" cy="818802"/>
          </a:xfrm>
        </p:spPr>
        <p:txBody>
          <a:bodyPr anchor="ctr"/>
          <a:lstStyle>
            <a:lvl1pPr marL="0" indent="0">
              <a:buNone/>
              <a:defRPr sz="1400" b="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Textmasterformat bearbeiten</a:t>
            </a:r>
          </a:p>
        </p:txBody>
      </p:sp>
      <p:sp>
        <p:nvSpPr>
          <p:cNvPr id="6" name="Titel 5"/>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621955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Personen">
    <p:spTree>
      <p:nvGrpSpPr>
        <p:cNvPr id="1" name=""/>
        <p:cNvGrpSpPr/>
        <p:nvPr/>
      </p:nvGrpSpPr>
      <p:grpSpPr>
        <a:xfrm>
          <a:off x="0" y="0"/>
          <a:ext cx="0" cy="0"/>
          <a:chOff x="0" y="0"/>
          <a:chExt cx="0" cy="0"/>
        </a:xfrm>
      </p:grpSpPr>
      <p:sp>
        <p:nvSpPr>
          <p:cNvPr id="9" name="Rechteck 8"/>
          <p:cNvSpPr/>
          <p:nvPr userDrawn="1"/>
        </p:nvSpPr>
        <p:spPr>
          <a:xfrm>
            <a:off x="468370"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FC51097E-5546-4545-A073-1A2114FF2E31}" type="datetime1">
              <a:rPr lang="en-US" smtClean="0"/>
              <a:t>6/10/2022</a:t>
            </a:fld>
            <a:endParaRPr lang="de-DE" dirty="0"/>
          </a:p>
        </p:txBody>
      </p:sp>
      <p:sp>
        <p:nvSpPr>
          <p:cNvPr id="4" name="Fußzeilenplatzhalter 3"/>
          <p:cNvSpPr>
            <a:spLocks noGrp="1"/>
          </p:cNvSpPr>
          <p:nvPr>
            <p:ph type="ftr" sz="quarter" idx="11"/>
          </p:nvPr>
        </p:nvSpPr>
        <p:spPr/>
        <p:txBody>
          <a:bodyPr/>
          <a:lstStyle/>
          <a:p>
            <a:r>
              <a:rPr lang="de-DE"/>
              <a:t>University of Stuttgart, IAS</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1169244"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1" name="Textplatzhalter 10"/>
          <p:cNvSpPr>
            <a:spLocks noGrp="1"/>
          </p:cNvSpPr>
          <p:nvPr>
            <p:ph type="body" sz="quarter" idx="15" hasCustomPrompt="1"/>
          </p:nvPr>
        </p:nvSpPr>
        <p:spPr>
          <a:xfrm>
            <a:off x="720000"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1" name="Rechteck 20"/>
          <p:cNvSpPr/>
          <p:nvPr userDrawn="1"/>
        </p:nvSpPr>
        <p:spPr>
          <a:xfrm>
            <a:off x="3896476" y="2315783"/>
            <a:ext cx="2814039"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2" name="Bildplatzhalter 7"/>
          <p:cNvSpPr>
            <a:spLocks noGrp="1" noChangeAspect="1"/>
          </p:cNvSpPr>
          <p:nvPr>
            <p:ph type="pic" sz="quarter" idx="17"/>
          </p:nvPr>
        </p:nvSpPr>
        <p:spPr>
          <a:xfrm>
            <a:off x="4583495"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23" name="Textplatzhalter 10"/>
          <p:cNvSpPr>
            <a:spLocks noGrp="1"/>
          </p:cNvSpPr>
          <p:nvPr>
            <p:ph type="body" sz="quarter" idx="18" hasCustomPrompt="1"/>
          </p:nvPr>
        </p:nvSpPr>
        <p:spPr>
          <a:xfrm>
            <a:off x="4134251" y="3214800"/>
            <a:ext cx="234029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4" name="Textplatzhalter 10"/>
          <p:cNvSpPr>
            <a:spLocks noGrp="1"/>
          </p:cNvSpPr>
          <p:nvPr>
            <p:ph type="body" sz="quarter" idx="19" hasCustomPrompt="1"/>
          </p:nvPr>
        </p:nvSpPr>
        <p:spPr>
          <a:xfrm>
            <a:off x="4134251" y="3600000"/>
            <a:ext cx="234029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538362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ersonen">
    <p:spTree>
      <p:nvGrpSpPr>
        <p:cNvPr id="1" name=""/>
        <p:cNvGrpSpPr/>
        <p:nvPr/>
      </p:nvGrpSpPr>
      <p:grpSpPr>
        <a:xfrm>
          <a:off x="0" y="0"/>
          <a:ext cx="0" cy="0"/>
          <a:chOff x="0" y="0"/>
          <a:chExt cx="0" cy="0"/>
        </a:xfrm>
      </p:grpSpPr>
      <p:sp>
        <p:nvSpPr>
          <p:cNvPr id="9" name="Rechteck 8"/>
          <p:cNvSpPr/>
          <p:nvPr userDrawn="1"/>
        </p:nvSpPr>
        <p:spPr>
          <a:xfrm>
            <a:off x="468371"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59078A35-657F-4178-89AB-6819EDBD7DED}" type="datetime1">
              <a:rPr lang="en-US" smtClean="0"/>
              <a:t>6/10/2022</a:t>
            </a:fld>
            <a:endParaRPr lang="de-DE" dirty="0"/>
          </a:p>
        </p:txBody>
      </p:sp>
      <p:sp>
        <p:nvSpPr>
          <p:cNvPr id="4" name="Fußzeilenplatzhalter 3"/>
          <p:cNvSpPr>
            <a:spLocks noGrp="1"/>
          </p:cNvSpPr>
          <p:nvPr>
            <p:ph type="ftr" sz="quarter" idx="11"/>
          </p:nvPr>
        </p:nvSpPr>
        <p:spPr/>
        <p:txBody>
          <a:bodyPr/>
          <a:lstStyle/>
          <a:p>
            <a:r>
              <a:rPr lang="de-DE"/>
              <a:t>University of Stuttgart, IAS</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1022226"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1" name="Textplatzhalter 10"/>
          <p:cNvSpPr>
            <a:spLocks noGrp="1"/>
          </p:cNvSpPr>
          <p:nvPr>
            <p:ph type="body" sz="quarter" idx="15" hasCustomPrompt="1"/>
          </p:nvPr>
        </p:nvSpPr>
        <p:spPr>
          <a:xfrm>
            <a:off x="720000"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3" name="Rechteck 12"/>
          <p:cNvSpPr/>
          <p:nvPr userDrawn="1"/>
        </p:nvSpPr>
        <p:spPr>
          <a:xfrm>
            <a:off x="3318957"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Bildplatzhalter 7"/>
          <p:cNvSpPr>
            <a:spLocks noGrp="1" noChangeAspect="1"/>
          </p:cNvSpPr>
          <p:nvPr>
            <p:ph type="pic" sz="quarter" idx="17"/>
          </p:nvPr>
        </p:nvSpPr>
        <p:spPr>
          <a:xfrm>
            <a:off x="3858957"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5" name="Textplatzhalter 10"/>
          <p:cNvSpPr>
            <a:spLocks noGrp="1"/>
          </p:cNvSpPr>
          <p:nvPr>
            <p:ph type="body" sz="quarter" idx="18" hasCustomPrompt="1"/>
          </p:nvPr>
        </p:nvSpPr>
        <p:spPr>
          <a:xfrm>
            <a:off x="3556731"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6" name="Textplatzhalter 10"/>
          <p:cNvSpPr>
            <a:spLocks noGrp="1"/>
          </p:cNvSpPr>
          <p:nvPr>
            <p:ph type="body" sz="quarter" idx="19" hasCustomPrompt="1"/>
          </p:nvPr>
        </p:nvSpPr>
        <p:spPr>
          <a:xfrm>
            <a:off x="3556731"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17" name="Rechteck 16"/>
          <p:cNvSpPr/>
          <p:nvPr userDrawn="1"/>
        </p:nvSpPr>
        <p:spPr>
          <a:xfrm>
            <a:off x="6155688" y="2315783"/>
            <a:ext cx="2520000" cy="277532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Bildplatzhalter 7"/>
          <p:cNvSpPr>
            <a:spLocks noGrp="1" noChangeAspect="1"/>
          </p:cNvSpPr>
          <p:nvPr>
            <p:ph type="pic" sz="quarter" idx="20"/>
          </p:nvPr>
        </p:nvSpPr>
        <p:spPr>
          <a:xfrm>
            <a:off x="6695688" y="15876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9" name="Textplatzhalter 10"/>
          <p:cNvSpPr>
            <a:spLocks noGrp="1"/>
          </p:cNvSpPr>
          <p:nvPr>
            <p:ph type="body" sz="quarter" idx="21" hasCustomPrompt="1"/>
          </p:nvPr>
        </p:nvSpPr>
        <p:spPr>
          <a:xfrm>
            <a:off x="6393462" y="3214800"/>
            <a:ext cx="2160000" cy="252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0" name="Textplatzhalter 10"/>
          <p:cNvSpPr>
            <a:spLocks noGrp="1"/>
          </p:cNvSpPr>
          <p:nvPr>
            <p:ph type="body" sz="quarter" idx="22" hasCustomPrompt="1"/>
          </p:nvPr>
        </p:nvSpPr>
        <p:spPr>
          <a:xfrm>
            <a:off x="6393462" y="3600000"/>
            <a:ext cx="2160000" cy="119425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5978097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ersonen">
    <p:spTree>
      <p:nvGrpSpPr>
        <p:cNvPr id="1" name=""/>
        <p:cNvGrpSpPr/>
        <p:nvPr/>
      </p:nvGrpSpPr>
      <p:grpSpPr>
        <a:xfrm>
          <a:off x="0" y="0"/>
          <a:ext cx="0" cy="0"/>
          <a:chOff x="0" y="0"/>
          <a:chExt cx="0" cy="0"/>
        </a:xfrm>
      </p:grpSpPr>
      <p:sp>
        <p:nvSpPr>
          <p:cNvPr id="9" name="Rechteck 8"/>
          <p:cNvSpPr/>
          <p:nvPr userDrawn="1"/>
        </p:nvSpPr>
        <p:spPr>
          <a:xfrm>
            <a:off x="468313" y="2315783"/>
            <a:ext cx="2029913"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Datumsplatzhalter 2"/>
          <p:cNvSpPr>
            <a:spLocks noGrp="1"/>
          </p:cNvSpPr>
          <p:nvPr>
            <p:ph type="dt" sz="half" idx="10"/>
          </p:nvPr>
        </p:nvSpPr>
        <p:spPr/>
        <p:txBody>
          <a:bodyPr/>
          <a:lstStyle/>
          <a:p>
            <a:fld id="{2AA7B060-AE3F-48CC-A3CD-AE5A1666560D}" type="datetime1">
              <a:rPr lang="en-US" smtClean="0"/>
              <a:t>6/10/2022</a:t>
            </a:fld>
            <a:endParaRPr lang="de-DE" dirty="0"/>
          </a:p>
        </p:txBody>
      </p:sp>
      <p:sp>
        <p:nvSpPr>
          <p:cNvPr id="4" name="Fußzeilenplatzhalter 3"/>
          <p:cNvSpPr>
            <a:spLocks noGrp="1"/>
          </p:cNvSpPr>
          <p:nvPr>
            <p:ph type="ftr" sz="quarter" idx="11"/>
          </p:nvPr>
        </p:nvSpPr>
        <p:spPr/>
        <p:txBody>
          <a:bodyPr/>
          <a:lstStyle/>
          <a:p>
            <a:r>
              <a:rPr lang="de-DE"/>
              <a:t>University of Stuttgart, IAS</a:t>
            </a:r>
            <a:endParaRPr lang="de-DE" dirty="0"/>
          </a:p>
        </p:txBody>
      </p:sp>
      <p:sp>
        <p:nvSpPr>
          <p:cNvPr id="5" name="Foliennummernplatzhalter 4"/>
          <p:cNvSpPr>
            <a:spLocks noGrp="1"/>
          </p:cNvSpPr>
          <p:nvPr>
            <p:ph type="sldNum" sz="quarter" idx="12"/>
          </p:nvPr>
        </p:nvSpPr>
        <p:spPr/>
        <p:txBody>
          <a:bodyPr/>
          <a:lstStyle/>
          <a:p>
            <a:fld id="{9E82CC3C-1DC0-4FDA-9590-6CC506AB67F8}" type="slidenum">
              <a:rPr lang="de-DE" smtClean="0"/>
              <a:pPr/>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8" name="Bildplatzhalter 7"/>
          <p:cNvSpPr>
            <a:spLocks noGrp="1" noChangeAspect="1"/>
          </p:cNvSpPr>
          <p:nvPr>
            <p:ph type="pic" sz="quarter" idx="14"/>
          </p:nvPr>
        </p:nvSpPr>
        <p:spPr>
          <a:xfrm>
            <a:off x="840865"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11" name="Textplatzhalter 10"/>
          <p:cNvSpPr>
            <a:spLocks noGrp="1"/>
          </p:cNvSpPr>
          <p:nvPr>
            <p:ph type="body" sz="quarter" idx="15" hasCustomPrompt="1"/>
          </p:nvPr>
        </p:nvSpPr>
        <p:spPr>
          <a:xfrm>
            <a:off x="72000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12" name="Textplatzhalter 10"/>
          <p:cNvSpPr>
            <a:spLocks noGrp="1"/>
          </p:cNvSpPr>
          <p:nvPr>
            <p:ph type="body" sz="quarter" idx="16" hasCustomPrompt="1"/>
          </p:nvPr>
        </p:nvSpPr>
        <p:spPr>
          <a:xfrm>
            <a:off x="72000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4" name="Rechteck 23"/>
          <p:cNvSpPr/>
          <p:nvPr userDrawn="1"/>
        </p:nvSpPr>
        <p:spPr>
          <a:xfrm>
            <a:off x="2545454"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5" name="Bildplatzhalter 7"/>
          <p:cNvSpPr>
            <a:spLocks noGrp="1" noChangeAspect="1"/>
          </p:cNvSpPr>
          <p:nvPr>
            <p:ph type="pic" sz="quarter" idx="17"/>
          </p:nvPr>
        </p:nvSpPr>
        <p:spPr>
          <a:xfrm>
            <a:off x="2904093"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26" name="Textplatzhalter 10"/>
          <p:cNvSpPr>
            <a:spLocks noGrp="1"/>
          </p:cNvSpPr>
          <p:nvPr>
            <p:ph type="body" sz="quarter" idx="18" hasCustomPrompt="1"/>
          </p:nvPr>
        </p:nvSpPr>
        <p:spPr>
          <a:xfrm>
            <a:off x="2779437"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27" name="Textplatzhalter 10"/>
          <p:cNvSpPr>
            <a:spLocks noGrp="1"/>
          </p:cNvSpPr>
          <p:nvPr>
            <p:ph type="body" sz="quarter" idx="19" hasCustomPrompt="1"/>
          </p:nvPr>
        </p:nvSpPr>
        <p:spPr>
          <a:xfrm>
            <a:off x="2779437"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28" name="Rechteck 27"/>
          <p:cNvSpPr/>
          <p:nvPr userDrawn="1"/>
        </p:nvSpPr>
        <p:spPr>
          <a:xfrm>
            <a:off x="4608682"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9" name="Bildplatzhalter 7"/>
          <p:cNvSpPr>
            <a:spLocks noGrp="1" noChangeAspect="1"/>
          </p:cNvSpPr>
          <p:nvPr>
            <p:ph type="pic" sz="quarter" idx="20"/>
          </p:nvPr>
        </p:nvSpPr>
        <p:spPr>
          <a:xfrm>
            <a:off x="4967321"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30" name="Textplatzhalter 10"/>
          <p:cNvSpPr>
            <a:spLocks noGrp="1"/>
          </p:cNvSpPr>
          <p:nvPr>
            <p:ph type="body" sz="quarter" idx="21" hasCustomPrompt="1"/>
          </p:nvPr>
        </p:nvSpPr>
        <p:spPr>
          <a:xfrm>
            <a:off x="4844560"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1" name="Textplatzhalter 10"/>
          <p:cNvSpPr>
            <a:spLocks noGrp="1"/>
          </p:cNvSpPr>
          <p:nvPr>
            <p:ph type="body" sz="quarter" idx="22" hasCustomPrompt="1"/>
          </p:nvPr>
        </p:nvSpPr>
        <p:spPr>
          <a:xfrm>
            <a:off x="4844560"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32" name="Rechteck 31"/>
          <p:cNvSpPr/>
          <p:nvPr userDrawn="1"/>
        </p:nvSpPr>
        <p:spPr>
          <a:xfrm>
            <a:off x="6671909" y="2315783"/>
            <a:ext cx="2016000" cy="2773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3" name="Bildplatzhalter 7"/>
          <p:cNvSpPr>
            <a:spLocks noGrp="1" noChangeAspect="1"/>
          </p:cNvSpPr>
          <p:nvPr>
            <p:ph type="pic" sz="quarter" idx="23"/>
          </p:nvPr>
        </p:nvSpPr>
        <p:spPr>
          <a:xfrm>
            <a:off x="7030548" y="1587600"/>
            <a:ext cx="1298723" cy="1298723"/>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34" name="Textplatzhalter 10"/>
          <p:cNvSpPr>
            <a:spLocks noGrp="1"/>
          </p:cNvSpPr>
          <p:nvPr>
            <p:ph type="body" sz="quarter" idx="24" hasCustomPrompt="1"/>
          </p:nvPr>
        </p:nvSpPr>
        <p:spPr>
          <a:xfrm>
            <a:off x="6909683" y="3214799"/>
            <a:ext cx="1624994" cy="407775"/>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35" name="Textplatzhalter 10"/>
          <p:cNvSpPr>
            <a:spLocks noGrp="1"/>
          </p:cNvSpPr>
          <p:nvPr>
            <p:ph type="body" sz="quarter" idx="25" hasCustomPrompt="1"/>
          </p:nvPr>
        </p:nvSpPr>
        <p:spPr>
          <a:xfrm>
            <a:off x="6909683" y="3809772"/>
            <a:ext cx="1624994" cy="1135960"/>
          </a:xfrm>
        </p:spPr>
        <p:txBody>
          <a:bodyPr/>
          <a:lstStyle>
            <a:lvl1pPr marL="0" indent="0">
              <a:spcBef>
                <a:spcPts val="1200"/>
              </a:spcBef>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Institut und Professur</a:t>
            </a:r>
          </a:p>
        </p:txBody>
      </p:sp>
      <p:sp>
        <p:nvSpPr>
          <p:cNvPr id="7" name="Titel 6"/>
          <p:cNvSpPr>
            <a:spLocks noGrp="1"/>
          </p:cNvSpPr>
          <p:nvPr>
            <p:ph type="title"/>
          </p:nvPr>
        </p:nvSpPr>
        <p:spPr/>
        <p:txBody>
          <a:bodyPr/>
          <a:lstStyle/>
          <a:p>
            <a:r>
              <a:rPr lang="de-DE"/>
              <a:t>Titelmasterformat durch Klicken bearbeiten</a:t>
            </a:r>
            <a:endParaRPr lang="de-DE" dirty="0"/>
          </a:p>
        </p:txBody>
      </p:sp>
    </p:spTree>
    <p:extLst>
      <p:ext uri="{BB962C8B-B14F-4D97-AF65-F5344CB8AC3E}">
        <p14:creationId xmlns:p14="http://schemas.microsoft.com/office/powerpoint/2010/main" val="40849720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7E7E3FE-91D6-4F22-9346-76D38FAB64A8}" type="datetime1">
              <a:rPr lang="en-US" smtClean="0"/>
              <a:t>6/10/2022</a:t>
            </a:fld>
            <a:endParaRPr lang="de-DE" dirty="0"/>
          </a:p>
        </p:txBody>
      </p:sp>
      <p:sp>
        <p:nvSpPr>
          <p:cNvPr id="4" name="Footer Placeholder 3"/>
          <p:cNvSpPr>
            <a:spLocks noGrp="1"/>
          </p:cNvSpPr>
          <p:nvPr>
            <p:ph type="ftr" sz="quarter" idx="11"/>
          </p:nvPr>
        </p:nvSpPr>
        <p:spPr/>
        <p:txBody>
          <a:bodyPr/>
          <a:lstStyle/>
          <a:p>
            <a:r>
              <a:rPr lang="de-DE"/>
              <a:t>University of Stuttgart, IAS</a:t>
            </a:r>
            <a:endParaRPr lang="de-DE" dirty="0"/>
          </a:p>
        </p:txBody>
      </p:sp>
      <p:sp>
        <p:nvSpPr>
          <p:cNvPr id="5" name="Slide Number Placeholder 4"/>
          <p:cNvSpPr>
            <a:spLocks noGrp="1"/>
          </p:cNvSpPr>
          <p:nvPr>
            <p:ph type="sldNum" sz="quarter" idx="12"/>
          </p:nvPr>
        </p:nvSpPr>
        <p:spPr/>
        <p:txBody>
          <a:bodyPr/>
          <a:lstStyle/>
          <a:p>
            <a:fld id="{9E82CC3C-1DC0-4FDA-9590-6CC506AB67F8}" type="slidenum">
              <a:rPr lang="de-DE" smtClean="0"/>
              <a:t>‹#›</a:t>
            </a:fld>
            <a:endParaRPr lang="de-DE" dirty="0"/>
          </a:p>
        </p:txBody>
      </p:sp>
      <p:sp>
        <p:nvSpPr>
          <p:cNvPr id="6"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7" name="Titel 6"/>
          <p:cNvSpPr>
            <a:spLocks noGrp="1"/>
          </p:cNvSpPr>
          <p:nvPr>
            <p:ph type="title"/>
          </p:nvPr>
        </p:nvSpPr>
        <p:spPr/>
        <p:txBody>
          <a:bodyPr/>
          <a:lstStyle/>
          <a:p>
            <a:r>
              <a:rPr lang="de-DE"/>
              <a:t>Titelmasterformat durch Klicken bearbeiten</a:t>
            </a:r>
            <a:endParaRPr lang="de-DE" dirty="0"/>
          </a:p>
        </p:txBody>
      </p:sp>
    </p:spTree>
    <p:extLst>
      <p:ext uri="{BB962C8B-B14F-4D97-AF65-F5344CB8AC3E}">
        <p14:creationId xmlns:p14="http://schemas.microsoft.com/office/powerpoint/2010/main" val="696512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5700DE-6BD4-4ADB-A5A8-051B540C4014}" type="datetime1">
              <a:rPr lang="en-US" smtClean="0"/>
              <a:t>6/10/2022</a:t>
            </a:fld>
            <a:endParaRPr lang="de-DE" dirty="0"/>
          </a:p>
        </p:txBody>
      </p:sp>
      <p:sp>
        <p:nvSpPr>
          <p:cNvPr id="3" name="Footer Placeholder 2"/>
          <p:cNvSpPr>
            <a:spLocks noGrp="1"/>
          </p:cNvSpPr>
          <p:nvPr>
            <p:ph type="ftr" sz="quarter" idx="11"/>
          </p:nvPr>
        </p:nvSpPr>
        <p:spPr/>
        <p:txBody>
          <a:bodyPr/>
          <a:lstStyle/>
          <a:p>
            <a:r>
              <a:rPr lang="de-DE"/>
              <a:t>University of Stuttgart, IAS</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a:t>
            </a:fld>
            <a:endParaRPr lang="de-DE" dirty="0"/>
          </a:p>
        </p:txBody>
      </p:sp>
    </p:spTree>
    <p:extLst>
      <p:ext uri="{BB962C8B-B14F-4D97-AF65-F5344CB8AC3E}">
        <p14:creationId xmlns:p14="http://schemas.microsoft.com/office/powerpoint/2010/main" val="1130249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Institute">
    <p:spTree>
      <p:nvGrpSpPr>
        <p:cNvPr id="1" name=""/>
        <p:cNvGrpSpPr/>
        <p:nvPr/>
      </p:nvGrpSpPr>
      <p:grpSpPr>
        <a:xfrm>
          <a:off x="0" y="0"/>
          <a:ext cx="0" cy="0"/>
          <a:chOff x="0" y="0"/>
          <a:chExt cx="0" cy="0"/>
        </a:xfrm>
      </p:grpSpPr>
      <p:sp>
        <p:nvSpPr>
          <p:cNvPr id="11" name="Bildplatzhalter 8"/>
          <p:cNvSpPr>
            <a:spLocks noGrp="1"/>
          </p:cNvSpPr>
          <p:nvPr>
            <p:ph type="pic" sz="quarter" idx="10"/>
          </p:nvPr>
        </p:nvSpPr>
        <p:spPr>
          <a:xfrm>
            <a:off x="0" y="1407600"/>
            <a:ext cx="9144000" cy="4309200"/>
          </a:xfrm>
          <a:solidFill>
            <a:schemeClr val="bg1">
              <a:lumMod val="85000"/>
            </a:schemeClr>
          </a:solidFill>
        </p:spPr>
        <p:txBody>
          <a:bodyPr lIns="72000"/>
          <a:lstStyle>
            <a:lvl1pPr marL="0" indent="0">
              <a:buNone/>
              <a:defRPr/>
            </a:lvl1pPr>
          </a:lstStyle>
          <a:p>
            <a:r>
              <a:rPr lang="de-DE"/>
              <a:t>Bild durch Klicken auf Symbol hinzufügen</a:t>
            </a:r>
            <a:endParaRPr lang="en-US" dirty="0"/>
          </a:p>
        </p:txBody>
      </p:sp>
      <p:sp>
        <p:nvSpPr>
          <p:cNvPr id="12" name="Title 1"/>
          <p:cNvSpPr>
            <a:spLocks noGrp="1" noChangeAspect="1"/>
          </p:cNvSpPr>
          <p:nvPr>
            <p:ph type="ctrTitle" hasCustomPrompt="1"/>
          </p:nvPr>
        </p:nvSpPr>
        <p:spPr>
          <a:xfrm>
            <a:off x="4578969" y="1004400"/>
            <a:ext cx="4320000" cy="4320000"/>
          </a:xfrm>
          <a:prstGeom prst="ellipse">
            <a:avLst/>
          </a:prstGeom>
          <a:solidFill>
            <a:schemeClr val="accent1"/>
          </a:solidFill>
        </p:spPr>
        <p:txBody>
          <a:bodyPr wrap="square" lIns="0" tIns="0" rIns="0" bIns="1260000" anchor="b" anchorCtr="0">
            <a:noAutofit/>
          </a:bodyPr>
          <a:lstStyle>
            <a:lvl1pPr marL="0" indent="0" algn="l">
              <a:lnSpc>
                <a:spcPct val="90000"/>
              </a:lnSpc>
              <a:defRPr sz="2800" b="1" baseline="0">
                <a:solidFill>
                  <a:schemeClr val="bg1"/>
                </a:solidFill>
              </a:defRPr>
            </a:lvl1pPr>
          </a:lstStyle>
          <a:p>
            <a:r>
              <a:rPr lang="de-DE" dirty="0"/>
              <a:t>Titel durch Klicken </a:t>
            </a:r>
            <a:br>
              <a:rPr lang="de-DE" dirty="0"/>
            </a:br>
            <a:r>
              <a:rPr lang="de-DE" dirty="0"/>
              <a:t>hinzufügen</a:t>
            </a:r>
          </a:p>
        </p:txBody>
      </p:sp>
      <p:sp>
        <p:nvSpPr>
          <p:cNvPr id="5" name="Bildplatzhalter 4"/>
          <p:cNvSpPr>
            <a:spLocks noGrp="1" noChangeAspect="1"/>
          </p:cNvSpPr>
          <p:nvPr>
            <p:ph type="pic" sz="quarter" idx="14" hasCustomPrompt="1"/>
          </p:nvPr>
        </p:nvSpPr>
        <p:spPr>
          <a:xfrm>
            <a:off x="7396488" y="4075200"/>
            <a:ext cx="1274400" cy="1274400"/>
          </a:xfrm>
          <a:prstGeom prst="ellipse">
            <a:avLst/>
          </a:prstGeom>
          <a:solidFill>
            <a:schemeClr val="bg1"/>
          </a:solidFill>
        </p:spPr>
        <p:txBody>
          <a:bodyPr/>
          <a:lstStyle>
            <a:lvl1pPr marL="0" indent="0">
              <a:buFontTx/>
              <a:buNone/>
              <a:defRPr sz="900"/>
            </a:lvl1pPr>
          </a:lstStyle>
          <a:p>
            <a:r>
              <a:rPr lang="de-DE" dirty="0" err="1"/>
              <a:t>Sublogo</a:t>
            </a:r>
            <a:r>
              <a:rPr lang="de-DE" dirty="0"/>
              <a:t> einfügen</a:t>
            </a:r>
          </a:p>
        </p:txBody>
      </p:sp>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a:t>Institutsname max. 2-zeilig, bitte hier klicken und überschreiben</a:t>
            </a:r>
            <a:endParaRPr lang="de-DE" dirty="0"/>
          </a:p>
        </p:txBody>
      </p:sp>
      <p:sp>
        <p:nvSpPr>
          <p:cNvPr id="13" name="Subtitle 2"/>
          <p:cNvSpPr>
            <a:spLocks noGrp="1"/>
          </p:cNvSpPr>
          <p:nvPr>
            <p:ph type="subTitle" idx="1"/>
          </p:nvPr>
        </p:nvSpPr>
        <p:spPr>
          <a:xfrm>
            <a:off x="5210138" y="3621600"/>
            <a:ext cx="3240688"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7584253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endParaRPr lang="de-DE" dirty="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a:t>e-mail</a:t>
            </a:r>
            <a:r>
              <a:rPr lang="de-DE" dirty="0"/>
              <a:t>	</a:t>
            </a:r>
          </a:p>
          <a:p>
            <a:pPr lvl="0">
              <a:spcBef>
                <a:spcPts val="200"/>
              </a:spcBef>
              <a:spcAft>
                <a:spcPts val="0"/>
              </a:spcAft>
              <a:tabLst>
                <a:tab pos="541338" algn="l"/>
              </a:tabLst>
            </a:pPr>
            <a:r>
              <a:rPr lang="de-DE"/>
              <a:t>phone </a:t>
            </a:r>
            <a:r>
              <a:rPr lang="de-DE" dirty="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a:t>fax </a:t>
            </a:r>
            <a:r>
              <a:rPr lang="de-DE" dirty="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t>University of Stuttgart</a:t>
            </a: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Abteilung oder Institutsname</a:t>
            </a:r>
            <a:endParaRPr lang="de-DE" dirty="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410400" y="15084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a:t>Thank</a:t>
            </a:r>
            <a:r>
              <a:rPr lang="de-DE" sz="2000" b="1" baseline="0"/>
              <a:t> you!</a:t>
            </a:r>
            <a:endParaRPr lang="de-DE" sz="2000" b="1" dirty="0"/>
          </a:p>
        </p:txBody>
      </p:sp>
      <p:pic>
        <p:nvPicPr>
          <p:cNvPr id="14" name="Grafik 13"/>
          <p:cNvPicPr>
            <a:picLocks noChangeAspect="1"/>
          </p:cNvPicPr>
          <p:nvPr userDrawn="1"/>
        </p:nvPicPr>
        <p:blipFill rotWithShape="1">
          <a:blip r:embed="rId3">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089696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a:solidFill>
                  <a:schemeClr val="bg1"/>
                </a:solidFill>
              </a:rPr>
              <a:t>e-mail	</a:t>
            </a:r>
          </a:p>
          <a:p>
            <a:pPr lvl="0">
              <a:spcBef>
                <a:spcPts val="200"/>
              </a:spcBef>
              <a:spcAft>
                <a:spcPts val="0"/>
              </a:spcAft>
              <a:tabLst>
                <a:tab pos="541338" algn="l"/>
              </a:tabLst>
            </a:pPr>
            <a:r>
              <a:rPr lang="fr-FR">
                <a:solidFill>
                  <a:schemeClr val="bg1"/>
                </a:solidFill>
              </a:rPr>
              <a:t>phone 	+49 (0) 711 685-</a:t>
            </a:r>
          </a:p>
          <a:p>
            <a:pPr lvl="0">
              <a:spcBef>
                <a:spcPts val="200"/>
              </a:spcBef>
              <a:spcAft>
                <a:spcPts val="0"/>
              </a:spcAft>
              <a:tabLst>
                <a:tab pos="541338" algn="l"/>
              </a:tabLst>
            </a:pPr>
            <a:r>
              <a:rPr lang="fr-FR">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solidFill>
                  <a:schemeClr val="bg1"/>
                </a:solidFill>
              </a:rPr>
              <a:t>University</a:t>
            </a:r>
            <a:r>
              <a:rPr lang="de-DE" baseline="0" dirty="0">
                <a:solidFill>
                  <a:schemeClr val="bg1"/>
                </a:solidFill>
              </a:rPr>
              <a:t> of</a:t>
            </a:r>
            <a:r>
              <a:rPr lang="de-DE" dirty="0">
                <a:solidFill>
                  <a:schemeClr val="bg1"/>
                </a:solidFill>
              </a:rPr>
              <a:t> Stuttgart</a:t>
            </a: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Abteilung oder Institutsname</a:t>
            </a:r>
            <a:endParaRPr lang="de-DE" dirty="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4104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a:solidFill>
                  <a:schemeClr val="bg1"/>
                </a:solidFill>
              </a:rPr>
              <a:t>Thank</a:t>
            </a:r>
            <a:r>
              <a:rPr lang="de-DE" sz="2000" b="1" dirty="0">
                <a:solidFill>
                  <a:schemeClr val="bg1"/>
                </a:solidFill>
              </a:rPr>
              <a:t> </a:t>
            </a:r>
            <a:r>
              <a:rPr lang="de-DE" sz="2000" b="1" dirty="0" err="1">
                <a:solidFill>
                  <a:schemeClr val="bg1"/>
                </a:solidFill>
              </a:rPr>
              <a:t>you</a:t>
            </a:r>
            <a:r>
              <a:rPr lang="de-DE" sz="2000" b="1" dirty="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endParaRPr lang="de-DE" dirty="0"/>
          </a:p>
        </p:txBody>
      </p:sp>
      <p:pic>
        <p:nvPicPr>
          <p:cNvPr id="14" name="Grafik 13"/>
          <p:cNvPicPr>
            <a:picLocks noChangeAspect="1"/>
          </p:cNvPicPr>
          <p:nvPr userDrawn="1"/>
        </p:nvPicPr>
        <p:blipFill rotWithShape="1">
          <a:blip r:embed="rId4">
            <a:biLevel thresh="25000"/>
            <a:extLst>
              <a:ext uri="{28A0092B-C50C-407E-A947-70E740481C1C}">
                <a14:useLocalDpi xmlns:a14="http://schemas.microsoft.com/office/drawing/2010/main" val="0"/>
              </a:ext>
            </a:extLst>
          </a:blip>
          <a:srcRect l="23763" t="1" b="-1"/>
          <a:stretch/>
        </p:blipFill>
        <p:spPr>
          <a:xfrm>
            <a:off x="914400" y="656409"/>
            <a:ext cx="1628471" cy="168351"/>
          </a:xfrm>
          <a:prstGeom prst="rect">
            <a:avLst/>
          </a:prstGeom>
        </p:spPr>
      </p:pic>
    </p:spTree>
    <p:extLst>
      <p:ext uri="{BB962C8B-B14F-4D97-AF65-F5344CB8AC3E}">
        <p14:creationId xmlns:p14="http://schemas.microsoft.com/office/powerpoint/2010/main" val="41161205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stitute_Schlussfolie">
    <p:spTree>
      <p:nvGrpSpPr>
        <p:cNvPr id="1" name=""/>
        <p:cNvGrpSpPr/>
        <p:nvPr/>
      </p:nvGrpSpPr>
      <p:grpSpPr>
        <a:xfrm>
          <a:off x="0" y="0"/>
          <a:ext cx="0" cy="0"/>
          <a:chOff x="0" y="0"/>
          <a:chExt cx="0" cy="0"/>
        </a:xfrm>
      </p:grpSpPr>
      <p:pic>
        <p:nvPicPr>
          <p:cNvPr id="17" name="Grafik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13" name="Textplatzhalter 10"/>
          <p:cNvSpPr>
            <a:spLocks noGrp="1"/>
          </p:cNvSpPr>
          <p:nvPr>
            <p:ph type="body" sz="quarter" idx="20" hasCustomPrompt="1"/>
          </p:nvPr>
        </p:nvSpPr>
        <p:spPr>
          <a:xfrm>
            <a:off x="2174400" y="4168800"/>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endParaRPr lang="de-DE" dirty="0"/>
          </a:p>
        </p:txBody>
      </p:sp>
      <p:sp>
        <p:nvSpPr>
          <p:cNvPr id="6" name="Bildplatzhalter 7"/>
          <p:cNvSpPr>
            <a:spLocks noGrp="1" noChangeAspect="1"/>
          </p:cNvSpPr>
          <p:nvPr>
            <p:ph type="pic" sz="quarter" idx="14"/>
          </p:nvPr>
        </p:nvSpPr>
        <p:spPr>
          <a:xfrm>
            <a:off x="396000" y="2124000"/>
            <a:ext cx="1440000" cy="1440000"/>
          </a:xfrm>
          <a:prstGeom prst="ellipse">
            <a:avLst/>
          </a:prstGeom>
          <a:solidFill>
            <a:schemeClr val="bg1">
              <a:lumMod val="95000"/>
            </a:schemeClr>
          </a:solidFill>
        </p:spPr>
        <p:txBody>
          <a:bodyPr tIns="0"/>
          <a:lstStyle>
            <a:lvl1pPr marL="0" indent="0" algn="ctr">
              <a:buNone/>
              <a:defRPr sz="1200"/>
            </a:lvl1pPr>
          </a:lstStyle>
          <a:p>
            <a:r>
              <a:rPr lang="de-DE"/>
              <a:t>Bild durch Klicken auf Symbol hinzufügen</a:t>
            </a:r>
            <a:endParaRPr lang="en-US"/>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a:t>e-mail</a:t>
            </a:r>
            <a:r>
              <a:rPr lang="de-DE" dirty="0"/>
              <a:t>	</a:t>
            </a:r>
          </a:p>
          <a:p>
            <a:pPr lvl="0">
              <a:spcBef>
                <a:spcPts val="200"/>
              </a:spcBef>
              <a:spcAft>
                <a:spcPts val="0"/>
              </a:spcAft>
              <a:tabLst>
                <a:tab pos="541338" algn="l"/>
              </a:tabLst>
            </a:pPr>
            <a:r>
              <a:rPr lang="de-DE"/>
              <a:t>phone </a:t>
            </a:r>
            <a:r>
              <a:rPr lang="de-DE" dirty="0"/>
              <a:t>	+49 (0) 711 685-</a:t>
            </a:r>
          </a:p>
          <a:p>
            <a:pPr marL="0" marR="0" lvl="0" indent="0" algn="l" defTabSz="685800" rtl="0" eaLnBrk="1" fontAlgn="auto" latinLnBrk="0" hangingPunct="1">
              <a:lnSpc>
                <a:spcPct val="120000"/>
              </a:lnSpc>
              <a:spcBef>
                <a:spcPts val="200"/>
              </a:spcBef>
              <a:spcAft>
                <a:spcPts val="0"/>
              </a:spcAft>
              <a:buClr>
                <a:schemeClr val="accent2"/>
              </a:buClr>
              <a:buSzTx/>
              <a:buFont typeface="Arial" panose="020B0604020202020204" pitchFamily="34" charset="0"/>
              <a:buNone/>
              <a:tabLst>
                <a:tab pos="541338" algn="l"/>
              </a:tabLst>
              <a:defRPr/>
            </a:pPr>
            <a:r>
              <a:rPr lang="de-DE"/>
              <a:t>fax </a:t>
            </a:r>
            <a:r>
              <a:rPr lang="de-DE" dirty="0"/>
              <a:t>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t>University of Stuttgart</a:t>
            </a: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Abteilung oder Institutsname</a:t>
            </a:r>
            <a:endParaRPr lang="de-DE" dirty="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tx1">
                    <a:lumMod val="75000"/>
                    <a:lumOff val="2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a:t>Thank</a:t>
            </a:r>
            <a:r>
              <a:rPr lang="de-DE" sz="2000" b="1" baseline="0" dirty="0"/>
              <a:t> </a:t>
            </a:r>
            <a:r>
              <a:rPr lang="de-DE" sz="2000" b="1" baseline="0" dirty="0" err="1"/>
              <a:t>you</a:t>
            </a:r>
            <a:r>
              <a:rPr lang="de-DE" sz="2000" b="1" baseline="0" dirty="0"/>
              <a:t>!</a:t>
            </a:r>
            <a:endParaRPr lang="de-DE" sz="2000" b="1" dirty="0"/>
          </a:p>
        </p:txBody>
      </p:sp>
      <p:sp>
        <p:nvSpPr>
          <p:cNvPr id="18"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a:t>Institutsname max. 2-zeilig, bitte hier klicken und überschreiben</a:t>
            </a:r>
            <a:endParaRPr lang="de-DE" dirty="0"/>
          </a:p>
        </p:txBody>
      </p:sp>
    </p:spTree>
    <p:extLst>
      <p:ext uri="{BB962C8B-B14F-4D97-AF65-F5344CB8AC3E}">
        <p14:creationId xmlns:p14="http://schemas.microsoft.com/office/powerpoint/2010/main" val="7642042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stitute_Schlussfolie blau">
    <p:spTree>
      <p:nvGrpSpPr>
        <p:cNvPr id="1" name=""/>
        <p:cNvGrpSpPr/>
        <p:nvPr/>
      </p:nvGrpSpPr>
      <p:grpSpPr>
        <a:xfrm>
          <a:off x="0" y="0"/>
          <a:ext cx="0" cy="0"/>
          <a:chOff x="0" y="0"/>
          <a:chExt cx="0" cy="0"/>
        </a:xfrm>
      </p:grpSpPr>
      <p:sp>
        <p:nvSpPr>
          <p:cNvPr id="13"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pic>
        <p:nvPicPr>
          <p:cNvPr id="18" name="Grafik 17"/>
          <p:cNvPicPr>
            <a:picLocks noChangeAspect="1"/>
          </p:cNvPicPr>
          <p:nvPr userDrawn="1"/>
        </p:nvPicPr>
        <p:blipFill>
          <a:blip r:embed="rId3">
            <a:biLevel thresh="25000"/>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6" name="Bildplatzhalter 7"/>
          <p:cNvSpPr>
            <a:spLocks noGrp="1" noChangeAspect="1"/>
          </p:cNvSpPr>
          <p:nvPr>
            <p:ph type="pic" sz="quarter" idx="14"/>
          </p:nvPr>
        </p:nvSpPr>
        <p:spPr>
          <a:xfrm>
            <a:off x="410400" y="2124000"/>
            <a:ext cx="1440000" cy="1440000"/>
          </a:xfrm>
          <a:prstGeom prst="ellipse">
            <a:avLst/>
          </a:prstGeom>
          <a:solidFill>
            <a:schemeClr val="bg1"/>
          </a:solidFill>
        </p:spPr>
        <p:txBody>
          <a:bodyPr tIns="0"/>
          <a:lstStyle>
            <a:lvl1pPr marL="0" indent="0" algn="ctr">
              <a:buNone/>
              <a:defRPr sz="1200"/>
            </a:lvl1pPr>
          </a:lstStyle>
          <a:p>
            <a:r>
              <a:rPr lang="de-DE"/>
              <a:t>Bild durch Klicken auf Symbol hinzufügen</a:t>
            </a:r>
            <a:endParaRPr lang="en-US" dirty="0"/>
          </a:p>
        </p:txBody>
      </p:sp>
      <p:sp>
        <p:nvSpPr>
          <p:cNvPr id="7" name="Textplatzhalter 10"/>
          <p:cNvSpPr>
            <a:spLocks noGrp="1"/>
          </p:cNvSpPr>
          <p:nvPr>
            <p:ph type="body" sz="quarter" idx="15" hasCustomPrompt="1"/>
          </p:nvPr>
        </p:nvSpPr>
        <p:spPr>
          <a:xfrm>
            <a:off x="2174400" y="2325600"/>
            <a:ext cx="3290054" cy="216000"/>
          </a:xfrm>
        </p:spPr>
        <p:txBody>
          <a:bodyPr/>
          <a:lstStyle>
            <a:lvl1pPr marL="0" indent="0">
              <a:buNone/>
              <a:defRPr sz="1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Name</a:t>
            </a:r>
          </a:p>
        </p:txBody>
      </p:sp>
      <p:sp>
        <p:nvSpPr>
          <p:cNvPr id="9" name="Textfeld 8"/>
          <p:cNvSpPr txBox="1"/>
          <p:nvPr userDrawn="1"/>
        </p:nvSpPr>
        <p:spPr>
          <a:xfrm>
            <a:off x="2174400" y="2757600"/>
            <a:ext cx="2211862" cy="808916"/>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fr-FR">
                <a:solidFill>
                  <a:schemeClr val="bg1"/>
                </a:solidFill>
              </a:rPr>
              <a:t>e-mail	</a:t>
            </a:r>
          </a:p>
          <a:p>
            <a:pPr lvl="0">
              <a:spcBef>
                <a:spcPts val="200"/>
              </a:spcBef>
              <a:spcAft>
                <a:spcPts val="0"/>
              </a:spcAft>
              <a:tabLst>
                <a:tab pos="541338" algn="l"/>
              </a:tabLst>
            </a:pPr>
            <a:r>
              <a:rPr lang="fr-FR">
                <a:solidFill>
                  <a:schemeClr val="bg1"/>
                </a:solidFill>
              </a:rPr>
              <a:t>phone 	+49 (0) 711 685-</a:t>
            </a:r>
          </a:p>
          <a:p>
            <a:pPr lvl="0">
              <a:spcBef>
                <a:spcPts val="200"/>
              </a:spcBef>
              <a:spcAft>
                <a:spcPts val="0"/>
              </a:spcAft>
              <a:tabLst>
                <a:tab pos="541338" algn="l"/>
              </a:tabLst>
            </a:pPr>
            <a:r>
              <a:rPr lang="fr-FR">
                <a:solidFill>
                  <a:schemeClr val="bg1"/>
                </a:solidFill>
              </a:rPr>
              <a:t>fax 	+49 (0) 711 685-</a:t>
            </a:r>
          </a:p>
        </p:txBody>
      </p:sp>
      <p:sp>
        <p:nvSpPr>
          <p:cNvPr id="8" name="Textplatzhalter 10"/>
          <p:cNvSpPr>
            <a:spLocks noGrp="1"/>
          </p:cNvSpPr>
          <p:nvPr>
            <p:ph type="body" sz="quarter" idx="16" hasCustomPrompt="1"/>
          </p:nvPr>
        </p:nvSpPr>
        <p:spPr>
          <a:xfrm>
            <a:off x="3832914" y="3001893"/>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0" name="Textplatzhalter 10"/>
          <p:cNvSpPr>
            <a:spLocks noGrp="1"/>
          </p:cNvSpPr>
          <p:nvPr>
            <p:ph type="body" sz="quarter" idx="17" hasCustomPrompt="1"/>
          </p:nvPr>
        </p:nvSpPr>
        <p:spPr>
          <a:xfrm>
            <a:off x="3832914" y="3249157"/>
            <a:ext cx="649267" cy="23833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t>
            </a:r>
          </a:p>
        </p:txBody>
      </p:sp>
      <p:sp>
        <p:nvSpPr>
          <p:cNvPr id="11" name="Textfeld 10"/>
          <p:cNvSpPr txBox="1"/>
          <p:nvPr userDrawn="1"/>
        </p:nvSpPr>
        <p:spPr>
          <a:xfrm>
            <a:off x="2174400" y="3693600"/>
            <a:ext cx="2500012" cy="218692"/>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dirty="0">
                <a:solidFill>
                  <a:schemeClr val="bg1"/>
                </a:solidFill>
              </a:rPr>
              <a:t>University</a:t>
            </a:r>
            <a:r>
              <a:rPr lang="de-DE" baseline="0" dirty="0">
                <a:solidFill>
                  <a:schemeClr val="bg1"/>
                </a:solidFill>
              </a:rPr>
              <a:t> of</a:t>
            </a:r>
            <a:r>
              <a:rPr lang="de-DE" dirty="0">
                <a:solidFill>
                  <a:schemeClr val="bg1"/>
                </a:solidFill>
              </a:rPr>
              <a:t> Stuttgart</a:t>
            </a:r>
          </a:p>
        </p:txBody>
      </p:sp>
      <p:sp>
        <p:nvSpPr>
          <p:cNvPr id="12" name="Textplatzhalter 10"/>
          <p:cNvSpPr>
            <a:spLocks noGrp="1"/>
          </p:cNvSpPr>
          <p:nvPr>
            <p:ph type="body" sz="quarter" idx="18" hasCustomPrompt="1"/>
          </p:nvPr>
        </p:nvSpPr>
        <p:spPr>
          <a:xfrm>
            <a:off x="2174400" y="3912292"/>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Abteilung oder Institutsname</a:t>
            </a:r>
            <a:endParaRPr lang="de-DE" dirty="0"/>
          </a:p>
        </p:txBody>
      </p:sp>
      <p:sp>
        <p:nvSpPr>
          <p:cNvPr id="15" name="Textplatzhalter 10"/>
          <p:cNvSpPr>
            <a:spLocks noGrp="1"/>
          </p:cNvSpPr>
          <p:nvPr>
            <p:ph type="body" sz="quarter" idx="19" hasCustomPrompt="1"/>
          </p:nvPr>
        </p:nvSpPr>
        <p:spPr>
          <a:xfrm>
            <a:off x="2717045" y="2757117"/>
            <a:ext cx="2747409"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a:t>Adresse eingeben</a:t>
            </a:r>
          </a:p>
        </p:txBody>
      </p:sp>
      <p:sp>
        <p:nvSpPr>
          <p:cNvPr id="16" name="Textfeld 15"/>
          <p:cNvSpPr txBox="1"/>
          <p:nvPr userDrawn="1"/>
        </p:nvSpPr>
        <p:spPr>
          <a:xfrm>
            <a:off x="396000" y="1512000"/>
            <a:ext cx="2160000" cy="324000"/>
          </a:xfrm>
          <a:prstGeom prst="rect">
            <a:avLst/>
          </a:prstGeom>
        </p:spPr>
        <p:txBody>
          <a:bodyPr vert="horz" lIns="0" tIns="0" rIns="0" bIns="0" rtlCol="0">
            <a:noAutofit/>
          </a:bodyPr>
          <a:lstStyle>
            <a:lvl1pPr lvl="0" indent="0" defTabSz="685800">
              <a:lnSpc>
                <a:spcPct val="120000"/>
              </a:lnSpc>
              <a:spcBef>
                <a:spcPts val="750"/>
              </a:spcBef>
              <a:buClr>
                <a:schemeClr val="accent2"/>
              </a:buClr>
              <a:buFont typeface="Arial" panose="020B0604020202020204" pitchFamily="34" charset="0"/>
              <a:buNone/>
              <a:defRPr sz="1200" b="0">
                <a:solidFill>
                  <a:schemeClr val="tx1">
                    <a:lumMod val="75000"/>
                    <a:lumOff val="25000"/>
                  </a:schemeClr>
                </a:solidFill>
              </a:defRPr>
            </a:lvl1pPr>
            <a:lvl2pPr marL="449263" indent="-273050" defTabSz="685800">
              <a:lnSpc>
                <a:spcPct val="120000"/>
              </a:lnSpc>
              <a:spcBef>
                <a:spcPts val="375"/>
              </a:spcBef>
              <a:buFont typeface="Arial" panose="020B0604020202020204" pitchFamily="34" charset="0"/>
              <a:buChar char="–"/>
              <a:defRPr sz="1800">
                <a:solidFill>
                  <a:schemeClr val="bg1"/>
                </a:solidFill>
              </a:defRPr>
            </a:lvl2pPr>
            <a:lvl3pPr marL="715963" indent="-266700" defTabSz="685800">
              <a:lnSpc>
                <a:spcPct val="120000"/>
              </a:lnSpc>
              <a:spcBef>
                <a:spcPts val="375"/>
              </a:spcBef>
              <a:buFont typeface="Arial" panose="020B0604020202020204" pitchFamily="34" charset="0"/>
              <a:buChar char="–"/>
              <a:defRPr sz="1800">
                <a:solidFill>
                  <a:schemeClr val="bg1"/>
                </a:solidFill>
              </a:defRPr>
            </a:lvl3pPr>
            <a:lvl4pPr marL="987425" indent="-271463" defTabSz="685800">
              <a:lnSpc>
                <a:spcPct val="120000"/>
              </a:lnSpc>
              <a:spcBef>
                <a:spcPts val="375"/>
              </a:spcBef>
              <a:buFont typeface="Arial" panose="020B0604020202020204" pitchFamily="34" charset="0"/>
              <a:buChar char="–"/>
              <a:defRPr sz="1800">
                <a:solidFill>
                  <a:schemeClr val="bg1"/>
                </a:solidFill>
              </a:defRPr>
            </a:lvl4pPr>
            <a:lvl5pPr marL="1254125" indent="-266700" defTabSz="685800">
              <a:lnSpc>
                <a:spcPct val="120000"/>
              </a:lnSpc>
              <a:spcBef>
                <a:spcPts val="375"/>
              </a:spcBef>
              <a:buFont typeface="Arial" panose="020B0604020202020204" pitchFamily="34" charset="0"/>
              <a:buChar char="–"/>
              <a:defRPr sz="1800">
                <a:solidFill>
                  <a:schemeClr val="bg1"/>
                </a:solidFill>
              </a:defRPr>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pPr lvl="0">
              <a:spcBef>
                <a:spcPts val="200"/>
              </a:spcBef>
              <a:spcAft>
                <a:spcPts val="0"/>
              </a:spcAft>
              <a:tabLst>
                <a:tab pos="541338" algn="l"/>
              </a:tabLst>
            </a:pPr>
            <a:r>
              <a:rPr lang="de-DE" sz="2000" b="1" dirty="0" err="1">
                <a:solidFill>
                  <a:schemeClr val="bg1"/>
                </a:solidFill>
              </a:rPr>
              <a:t>Thank</a:t>
            </a:r>
            <a:r>
              <a:rPr lang="de-DE" sz="2000" b="1" dirty="0">
                <a:solidFill>
                  <a:schemeClr val="bg1"/>
                </a:solidFill>
              </a:rPr>
              <a:t> </a:t>
            </a:r>
            <a:r>
              <a:rPr lang="de-DE" sz="2000" b="1" dirty="0" err="1">
                <a:solidFill>
                  <a:schemeClr val="bg1"/>
                </a:solidFill>
              </a:rPr>
              <a:t>you</a:t>
            </a:r>
            <a:r>
              <a:rPr lang="de-DE" sz="2000" b="1" dirty="0">
                <a:solidFill>
                  <a:schemeClr val="bg1"/>
                </a:solidFill>
              </a:rPr>
              <a:t>!</a:t>
            </a:r>
          </a:p>
        </p:txBody>
      </p:sp>
      <p:sp>
        <p:nvSpPr>
          <p:cNvPr id="19" name="Textplatzhalter 10"/>
          <p:cNvSpPr>
            <a:spLocks noGrp="1"/>
          </p:cNvSpPr>
          <p:nvPr>
            <p:ph type="body" sz="quarter" idx="20" hasCustomPrompt="1"/>
          </p:nvPr>
        </p:nvSpPr>
        <p:spPr>
          <a:xfrm>
            <a:off x="2174400" y="4168014"/>
            <a:ext cx="3290054" cy="216000"/>
          </a:xfrm>
        </p:spPr>
        <p:txBody>
          <a:bodyPr/>
          <a:lstStyle>
            <a:lvl1pPr marL="0" indent="0">
              <a:buNone/>
              <a:defRPr sz="1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a:t>Adresse</a:t>
            </a:r>
            <a:endParaRPr lang="de-DE" dirty="0"/>
          </a:p>
        </p:txBody>
      </p:sp>
      <p:sp>
        <p:nvSpPr>
          <p:cNvPr id="17"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solidFill>
                  <a:schemeClr val="bg1"/>
                </a:solidFill>
              </a:defRPr>
            </a:lvl1pPr>
          </a:lstStyle>
          <a:p>
            <a:pPr lvl="0"/>
            <a:r>
              <a:rPr lang="de-DE"/>
              <a:t>Institutsname max. 2-zeilig, bitte hier klicken und überschreiben</a:t>
            </a:r>
            <a:endParaRPr lang="de-DE" dirty="0"/>
          </a:p>
        </p:txBody>
      </p:sp>
    </p:spTree>
    <p:extLst>
      <p:ext uri="{BB962C8B-B14F-4D97-AF65-F5344CB8AC3E}">
        <p14:creationId xmlns:p14="http://schemas.microsoft.com/office/powerpoint/2010/main" val="2343740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88609"/>
            <a:ext cx="8515350" cy="615880"/>
          </a:xfrm>
        </p:spPr>
        <p:txBody>
          <a:bodyPr>
            <a:normAutofit/>
          </a:bodyPr>
          <a:lstStyle>
            <a:lvl1pPr>
              <a:defRPr sz="3000"/>
            </a:lvl1pPr>
          </a:lstStyle>
          <a:p>
            <a:r>
              <a:rPr lang="en-US" dirty="0"/>
              <a:t>Click to edit Master title style</a:t>
            </a:r>
          </a:p>
        </p:txBody>
      </p:sp>
      <p:grpSp>
        <p:nvGrpSpPr>
          <p:cNvPr id="7" name="Group 6">
            <a:extLst>
              <a:ext uri="{FF2B5EF4-FFF2-40B4-BE49-F238E27FC236}">
                <a16:creationId xmlns:a16="http://schemas.microsoft.com/office/drawing/2014/main" id="{9FBC2BD7-7C99-476A-824B-34AEACBE09E4}"/>
              </a:ext>
            </a:extLst>
          </p:cNvPr>
          <p:cNvGrpSpPr/>
          <p:nvPr userDrawn="1"/>
        </p:nvGrpSpPr>
        <p:grpSpPr>
          <a:xfrm>
            <a:off x="9433982" y="1"/>
            <a:ext cx="1644047" cy="1513416"/>
            <a:chOff x="9433981" y="1"/>
            <a:chExt cx="1644047" cy="1816099"/>
          </a:xfrm>
        </p:grpSpPr>
        <p:sp>
          <p:nvSpPr>
            <p:cNvPr id="4" name="Rectangle: Folded Corner 3">
              <a:extLst>
                <a:ext uri="{FF2B5EF4-FFF2-40B4-BE49-F238E27FC236}">
                  <a16:creationId xmlns:a16="http://schemas.microsoft.com/office/drawing/2014/main" id="{C7ACA455-4437-4416-A6F0-33D534A6AE9F}"/>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167" dirty="0">
                  <a:solidFill>
                    <a:schemeClr val="accent2">
                      <a:lumMod val="50000"/>
                    </a:schemeClr>
                  </a:solidFill>
                </a:rPr>
                <a:t>To insert your own icons*:</a:t>
              </a:r>
            </a:p>
            <a:p>
              <a:endParaRPr lang="en-US" sz="1167" dirty="0">
                <a:solidFill>
                  <a:schemeClr val="accent2">
                    <a:lumMod val="50000"/>
                  </a:schemeClr>
                </a:solidFill>
              </a:endParaRPr>
            </a:p>
            <a:p>
              <a:r>
                <a:rPr lang="en-US" sz="1167" b="1" dirty="0">
                  <a:solidFill>
                    <a:schemeClr val="accent2">
                      <a:lumMod val="50000"/>
                    </a:schemeClr>
                  </a:solidFill>
                </a:rPr>
                <a:t>Insert</a:t>
              </a:r>
              <a:r>
                <a:rPr lang="en-US" sz="1167" dirty="0">
                  <a:solidFill>
                    <a:schemeClr val="accent2">
                      <a:lumMod val="50000"/>
                    </a:schemeClr>
                  </a:solidFill>
                </a:rPr>
                <a:t> &gt;&gt; </a:t>
              </a:r>
              <a:r>
                <a:rPr lang="en-US" sz="1167" b="1" dirty="0">
                  <a:solidFill>
                    <a:schemeClr val="accent2">
                      <a:lumMod val="50000"/>
                    </a:schemeClr>
                  </a:solidFill>
                </a:rPr>
                <a:t>Icons</a:t>
              </a:r>
            </a:p>
            <a:p>
              <a:endParaRPr lang="en-US" sz="1167" dirty="0">
                <a:solidFill>
                  <a:schemeClr val="accent2">
                    <a:lumMod val="50000"/>
                  </a:schemeClr>
                </a:solidFill>
              </a:endParaRPr>
            </a:p>
            <a:p>
              <a:r>
                <a:rPr lang="en-US" sz="1000" i="1" dirty="0">
                  <a:solidFill>
                    <a:schemeClr val="accent2">
                      <a:lumMod val="50000"/>
                    </a:schemeClr>
                  </a:solidFill>
                </a:rPr>
                <a:t>(*Only available to Microsoft 365 subscribers)</a:t>
              </a:r>
            </a:p>
          </p:txBody>
        </p:sp>
        <p:pic>
          <p:nvPicPr>
            <p:cNvPr id="6" name="Picture 5">
              <a:extLst>
                <a:ext uri="{FF2B5EF4-FFF2-40B4-BE49-F238E27FC236}">
                  <a16:creationId xmlns:a16="http://schemas.microsoft.com/office/drawing/2014/main" id="{97388A6D-F2E7-41F0-830B-6957780585C2}"/>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28886958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88609"/>
            <a:ext cx="7886700" cy="615880"/>
          </a:xfrm>
        </p:spPr>
        <p:txBody>
          <a:bodyPr>
            <a:normAutofit/>
          </a:bodyPr>
          <a:lstStyle>
            <a:lvl1pPr>
              <a:defRPr sz="3000"/>
            </a:lvl1pPr>
          </a:lstStyle>
          <a:p>
            <a:r>
              <a:rPr lang="en-US" dirty="0"/>
              <a:t>Click to edit Master title style</a:t>
            </a:r>
          </a:p>
        </p:txBody>
      </p:sp>
    </p:spTree>
    <p:extLst>
      <p:ext uri="{BB962C8B-B14F-4D97-AF65-F5344CB8AC3E}">
        <p14:creationId xmlns:p14="http://schemas.microsoft.com/office/powerpoint/2010/main" val="28886958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88609"/>
            <a:ext cx="7886700" cy="615880"/>
          </a:xfrm>
        </p:spPr>
        <p:txBody>
          <a:bodyPr>
            <a:normAutofit/>
          </a:bodyPr>
          <a:lstStyle>
            <a:lvl1pPr>
              <a:defRPr sz="3000"/>
            </a:lvl1pPr>
          </a:lstStyle>
          <a:p>
            <a:r>
              <a:rPr lang="en-US" dirty="0"/>
              <a:t>Click to edit Master title style</a:t>
            </a:r>
          </a:p>
        </p:txBody>
      </p:sp>
      <p:grpSp>
        <p:nvGrpSpPr>
          <p:cNvPr id="3" name="Group 2">
            <a:extLst>
              <a:ext uri="{FF2B5EF4-FFF2-40B4-BE49-F238E27FC236}">
                <a16:creationId xmlns:a16="http://schemas.microsoft.com/office/drawing/2014/main" id="{AEDF2B47-7C58-458B-A014-B081B81A8D06}"/>
              </a:ext>
            </a:extLst>
          </p:cNvPr>
          <p:cNvGrpSpPr/>
          <p:nvPr userDrawn="1"/>
        </p:nvGrpSpPr>
        <p:grpSpPr>
          <a:xfrm>
            <a:off x="9433982" y="1"/>
            <a:ext cx="1647523" cy="1513416"/>
            <a:chOff x="12554553" y="1"/>
            <a:chExt cx="1647523" cy="1816099"/>
          </a:xfrm>
        </p:grpSpPr>
        <p:sp>
          <p:nvSpPr>
            <p:cNvPr id="4" name="Rectangle: Folded Corner 3">
              <a:extLst>
                <a:ext uri="{FF2B5EF4-FFF2-40B4-BE49-F238E27FC236}">
                  <a16:creationId xmlns:a16="http://schemas.microsoft.com/office/drawing/2014/main" id="{C7ACA455-4437-4416-A6F0-33D534A6AE9F}"/>
                </a:ext>
              </a:extLst>
            </p:cNvPr>
            <p:cNvSpPr/>
            <p:nvPr userDrawn="1"/>
          </p:nvSpPr>
          <p:spPr>
            <a:xfrm>
              <a:off x="12554553"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167">
                  <a:solidFill>
                    <a:schemeClr val="accent2">
                      <a:lumMod val="50000"/>
                    </a:schemeClr>
                  </a:solidFill>
                </a:rPr>
                <a:t>To insert your own icons*:</a:t>
              </a:r>
            </a:p>
            <a:p>
              <a:endParaRPr lang="en-US" sz="1167">
                <a:solidFill>
                  <a:schemeClr val="accent2">
                    <a:lumMod val="50000"/>
                  </a:schemeClr>
                </a:solidFill>
              </a:endParaRPr>
            </a:p>
            <a:p>
              <a:r>
                <a:rPr lang="en-US" sz="1167" b="1">
                  <a:solidFill>
                    <a:schemeClr val="accent2">
                      <a:lumMod val="50000"/>
                    </a:schemeClr>
                  </a:solidFill>
                </a:rPr>
                <a:t>Insert</a:t>
              </a:r>
              <a:r>
                <a:rPr lang="en-US" sz="1167">
                  <a:solidFill>
                    <a:schemeClr val="accent2">
                      <a:lumMod val="50000"/>
                    </a:schemeClr>
                  </a:solidFill>
                </a:rPr>
                <a:t> &gt;&gt; </a:t>
              </a:r>
              <a:r>
                <a:rPr lang="en-US" sz="1167" b="1">
                  <a:solidFill>
                    <a:schemeClr val="accent2">
                      <a:lumMod val="50000"/>
                    </a:schemeClr>
                  </a:solidFill>
                </a:rPr>
                <a:t>Icons</a:t>
              </a:r>
            </a:p>
            <a:p>
              <a:endParaRPr lang="en-US" sz="1167">
                <a:solidFill>
                  <a:schemeClr val="accent2">
                    <a:lumMod val="50000"/>
                  </a:schemeClr>
                </a:solidFill>
              </a:endParaRPr>
            </a:p>
            <a:p>
              <a:r>
                <a:rPr lang="en-US" sz="1000" i="1">
                  <a:solidFill>
                    <a:schemeClr val="accent2">
                      <a:lumMod val="50000"/>
                    </a:schemeClr>
                  </a:solidFill>
                </a:rPr>
                <a:t>(*Only available to Office 365 subscribers)</a:t>
              </a:r>
            </a:p>
          </p:txBody>
        </p:sp>
        <p:pic>
          <p:nvPicPr>
            <p:cNvPr id="5" name="Picture 4">
              <a:extLst>
                <a:ext uri="{FF2B5EF4-FFF2-40B4-BE49-F238E27FC236}">
                  <a16:creationId xmlns:a16="http://schemas.microsoft.com/office/drawing/2014/main" id="{7180DD64-6AC6-41B8-826F-6BE55763C657}"/>
                </a:ext>
              </a:extLst>
            </p:cNvPr>
            <p:cNvPicPr>
              <a:picLocks noChangeAspect="1"/>
            </p:cNvPicPr>
            <p:nvPr userDrawn="1"/>
          </p:nvPicPr>
          <p:blipFill>
            <a:blip r:embed="rId2"/>
            <a:stretch>
              <a:fillRect/>
            </a:stretch>
          </p:blipFill>
          <p:spPr>
            <a:xfrm>
              <a:off x="13802026" y="424090"/>
              <a:ext cx="400050" cy="657225"/>
            </a:xfrm>
            <a:prstGeom prst="rect">
              <a:avLst/>
            </a:prstGeom>
          </p:spPr>
        </p:pic>
      </p:grpSp>
    </p:spTree>
    <p:extLst>
      <p:ext uri="{BB962C8B-B14F-4D97-AF65-F5344CB8AC3E}">
        <p14:creationId xmlns:p14="http://schemas.microsoft.com/office/powerpoint/2010/main" val="28886958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88609"/>
            <a:ext cx="7886700" cy="615880"/>
          </a:xfrm>
        </p:spPr>
        <p:txBody>
          <a:bodyPr>
            <a:normAutofit/>
          </a:bodyPr>
          <a:lstStyle>
            <a:lvl1pPr>
              <a:defRPr sz="3000"/>
            </a:lvl1pPr>
          </a:lstStyle>
          <a:p>
            <a:r>
              <a:rPr lang="en-US" dirty="0"/>
              <a:t>Click to edit Master title style</a:t>
            </a:r>
          </a:p>
        </p:txBody>
      </p:sp>
    </p:spTree>
    <p:extLst>
      <p:ext uri="{BB962C8B-B14F-4D97-AF65-F5344CB8AC3E}">
        <p14:creationId xmlns:p14="http://schemas.microsoft.com/office/powerpoint/2010/main" val="2888695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36234"/>
            <a:ext cx="7886700" cy="615880"/>
          </a:xfrm>
        </p:spPr>
        <p:txBody>
          <a:bodyPr>
            <a:normAutofit/>
          </a:bodyPr>
          <a:lstStyle>
            <a:lvl1pPr>
              <a:defRPr sz="2700"/>
            </a:lvl1pPr>
          </a:lstStyle>
          <a:p>
            <a:r>
              <a:rPr lang="en-US" dirty="0"/>
              <a:t>Click to edit Master title style</a:t>
            </a:r>
          </a:p>
        </p:txBody>
      </p:sp>
      <p:grpSp>
        <p:nvGrpSpPr>
          <p:cNvPr id="12" name="Group 11">
            <a:extLst>
              <a:ext uri="{FF2B5EF4-FFF2-40B4-BE49-F238E27FC236}">
                <a16:creationId xmlns:a16="http://schemas.microsoft.com/office/drawing/2014/main" id="{426D102F-F220-4E57-BDD6-CCEBB93D58AF}"/>
              </a:ext>
            </a:extLst>
          </p:cNvPr>
          <p:cNvGrpSpPr/>
          <p:nvPr userDrawn="1"/>
        </p:nvGrpSpPr>
        <p:grpSpPr>
          <a:xfrm>
            <a:off x="9418522" y="1"/>
            <a:ext cx="1233035" cy="1513416"/>
            <a:chOff x="9433981" y="1"/>
            <a:chExt cx="1644047" cy="1816099"/>
          </a:xfrm>
        </p:grpSpPr>
        <p:sp>
          <p:nvSpPr>
            <p:cNvPr id="13" name="Rectangle: Folded Corner 12">
              <a:extLst>
                <a:ext uri="{FF2B5EF4-FFF2-40B4-BE49-F238E27FC236}">
                  <a16:creationId xmlns:a16="http://schemas.microsoft.com/office/drawing/2014/main" id="{8C7E1A5C-1B15-4E0A-8682-D203C7DE6B6B}"/>
                </a:ext>
              </a:extLst>
            </p:cNvPr>
            <p:cNvSpPr/>
            <p:nvPr userDrawn="1"/>
          </p:nvSpPr>
          <p:spPr>
            <a:xfrm>
              <a:off x="9433981" y="1"/>
              <a:ext cx="1644047" cy="1816099"/>
            </a:xfrm>
            <a:prstGeom prst="foldedCorner">
              <a:avLst/>
            </a:prstGeom>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dirty="0">
                  <a:solidFill>
                    <a:schemeClr val="accent2">
                      <a:lumMod val="50000"/>
                    </a:schemeClr>
                  </a:solidFill>
                </a:rPr>
                <a:t>To insert your own icons*:</a:t>
              </a:r>
            </a:p>
            <a:p>
              <a:endParaRPr lang="en-US" sz="1050" dirty="0">
                <a:solidFill>
                  <a:schemeClr val="accent2">
                    <a:lumMod val="50000"/>
                  </a:schemeClr>
                </a:solidFill>
              </a:endParaRPr>
            </a:p>
            <a:p>
              <a:r>
                <a:rPr lang="en-US" sz="1050" b="1" dirty="0">
                  <a:solidFill>
                    <a:schemeClr val="accent2">
                      <a:lumMod val="50000"/>
                    </a:schemeClr>
                  </a:solidFill>
                </a:rPr>
                <a:t>Insert</a:t>
              </a:r>
              <a:r>
                <a:rPr lang="en-US" sz="1050" dirty="0">
                  <a:solidFill>
                    <a:schemeClr val="accent2">
                      <a:lumMod val="50000"/>
                    </a:schemeClr>
                  </a:solidFill>
                </a:rPr>
                <a:t> &gt;&gt; </a:t>
              </a:r>
              <a:r>
                <a:rPr lang="en-US" sz="1050" b="1" dirty="0">
                  <a:solidFill>
                    <a:schemeClr val="accent2">
                      <a:lumMod val="50000"/>
                    </a:schemeClr>
                  </a:solidFill>
                </a:rPr>
                <a:t>Icons</a:t>
              </a:r>
            </a:p>
            <a:p>
              <a:endParaRPr lang="en-US" sz="1050" dirty="0">
                <a:solidFill>
                  <a:schemeClr val="accent2">
                    <a:lumMod val="50000"/>
                  </a:schemeClr>
                </a:solidFill>
              </a:endParaRPr>
            </a:p>
            <a:p>
              <a:r>
                <a:rPr lang="en-US" sz="900" i="1" dirty="0">
                  <a:solidFill>
                    <a:schemeClr val="accent2">
                      <a:lumMod val="50000"/>
                    </a:schemeClr>
                  </a:solidFill>
                </a:rPr>
                <a:t>(*Only available to Microsoft 365 subscribers)</a:t>
              </a:r>
            </a:p>
          </p:txBody>
        </p:sp>
        <p:pic>
          <p:nvPicPr>
            <p:cNvPr id="14" name="Picture 13">
              <a:extLst>
                <a:ext uri="{FF2B5EF4-FFF2-40B4-BE49-F238E27FC236}">
                  <a16:creationId xmlns:a16="http://schemas.microsoft.com/office/drawing/2014/main" id="{C830CBBC-4DBF-48F3-A80A-5B9A52315886}"/>
                </a:ext>
              </a:extLst>
            </p:cNvPr>
            <p:cNvPicPr>
              <a:picLocks noChangeAspect="1"/>
            </p:cNvPicPr>
            <p:nvPr userDrawn="1"/>
          </p:nvPicPr>
          <p:blipFill rotWithShape="1">
            <a:blip r:embed="rId2"/>
            <a:srcRect t="1" b="5479"/>
            <a:stretch/>
          </p:blipFill>
          <p:spPr>
            <a:xfrm>
              <a:off x="10677978" y="424090"/>
              <a:ext cx="400050" cy="657225"/>
            </a:xfrm>
            <a:prstGeom prst="rect">
              <a:avLst/>
            </a:prstGeom>
          </p:spPr>
        </p:pic>
      </p:grpSp>
    </p:spTree>
    <p:extLst>
      <p:ext uri="{BB962C8B-B14F-4D97-AF65-F5344CB8AC3E}">
        <p14:creationId xmlns:p14="http://schemas.microsoft.com/office/powerpoint/2010/main" val="28886958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36234"/>
            <a:ext cx="7886700" cy="615880"/>
          </a:xfrm>
        </p:spPr>
        <p:txBody>
          <a:bodyPr>
            <a:normAutofit/>
          </a:bodyPr>
          <a:lstStyle>
            <a:lvl1pPr>
              <a:defRPr sz="2700"/>
            </a:lvl1pPr>
          </a:lstStyle>
          <a:p>
            <a:r>
              <a:rPr lang="en-US" dirty="0"/>
              <a:t>Click to edit Master title style</a:t>
            </a:r>
          </a:p>
        </p:txBody>
      </p:sp>
      <p:grpSp>
        <p:nvGrpSpPr>
          <p:cNvPr id="3" name="Group 2">
            <a:extLst>
              <a:ext uri="{FF2B5EF4-FFF2-40B4-BE49-F238E27FC236}">
                <a16:creationId xmlns:a16="http://schemas.microsoft.com/office/drawing/2014/main" id="{75930DF0-104B-4293-A7F6-66AEFF3E6AF8}"/>
              </a:ext>
            </a:extLst>
          </p:cNvPr>
          <p:cNvGrpSpPr/>
          <p:nvPr userDrawn="1"/>
        </p:nvGrpSpPr>
        <p:grpSpPr>
          <a:xfrm>
            <a:off x="9415915" y="1"/>
            <a:ext cx="1235642" cy="1513416"/>
            <a:chOff x="12554553" y="1"/>
            <a:chExt cx="1647523" cy="1816099"/>
          </a:xfrm>
          <a:solidFill>
            <a:schemeClr val="accent6"/>
          </a:solidFill>
        </p:grpSpPr>
        <p:sp>
          <p:nvSpPr>
            <p:cNvPr id="4" name="Rectangle: Folded Corner 3">
              <a:extLst>
                <a:ext uri="{FF2B5EF4-FFF2-40B4-BE49-F238E27FC236}">
                  <a16:creationId xmlns:a16="http://schemas.microsoft.com/office/drawing/2014/main" id="{9FDF5E90-AE29-4303-979F-161F791D98BB}"/>
                </a:ext>
              </a:extLst>
            </p:cNvPr>
            <p:cNvSpPr/>
            <p:nvPr userDrawn="1"/>
          </p:nvSpPr>
          <p:spPr>
            <a:xfrm>
              <a:off x="12554553" y="1"/>
              <a:ext cx="1644047" cy="1816099"/>
            </a:xfrm>
            <a:prstGeom prst="foldedCorner">
              <a:avLst/>
            </a:prstGeom>
            <a:grpFill/>
            <a:ln>
              <a:noFill/>
            </a:ln>
            <a:effectLst>
              <a:outerShdw blurRad="101600" dist="63500" dir="2700000" algn="tl"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Ins="0" rtlCol="0" anchor="t"/>
            <a:lstStyle/>
            <a:p>
              <a:r>
                <a:rPr lang="en-US" sz="1050">
                  <a:solidFill>
                    <a:schemeClr val="accent6">
                      <a:lumMod val="50000"/>
                    </a:schemeClr>
                  </a:solidFill>
                </a:rPr>
                <a:t>To insert your own icons*:</a:t>
              </a:r>
            </a:p>
            <a:p>
              <a:endParaRPr lang="en-US" sz="1050">
                <a:solidFill>
                  <a:schemeClr val="accent6">
                    <a:lumMod val="50000"/>
                  </a:schemeClr>
                </a:solidFill>
              </a:endParaRPr>
            </a:p>
            <a:p>
              <a:r>
                <a:rPr lang="en-US" sz="1050" b="1">
                  <a:solidFill>
                    <a:schemeClr val="accent6">
                      <a:lumMod val="50000"/>
                    </a:schemeClr>
                  </a:solidFill>
                </a:rPr>
                <a:t>Insert</a:t>
              </a:r>
              <a:r>
                <a:rPr lang="en-US" sz="1050">
                  <a:solidFill>
                    <a:schemeClr val="accent6">
                      <a:lumMod val="50000"/>
                    </a:schemeClr>
                  </a:solidFill>
                </a:rPr>
                <a:t> &gt;&gt; </a:t>
              </a:r>
              <a:r>
                <a:rPr lang="en-US" sz="1050" b="1">
                  <a:solidFill>
                    <a:schemeClr val="accent6">
                      <a:lumMod val="50000"/>
                    </a:schemeClr>
                  </a:solidFill>
                </a:rPr>
                <a:t>Icons</a:t>
              </a:r>
            </a:p>
            <a:p>
              <a:endParaRPr lang="en-US" sz="1050">
                <a:solidFill>
                  <a:schemeClr val="accent6">
                    <a:lumMod val="50000"/>
                  </a:schemeClr>
                </a:solidFill>
              </a:endParaRPr>
            </a:p>
            <a:p>
              <a:r>
                <a:rPr lang="en-US" sz="900" i="1">
                  <a:solidFill>
                    <a:schemeClr val="accent6">
                      <a:lumMod val="50000"/>
                    </a:schemeClr>
                  </a:solidFill>
                </a:rPr>
                <a:t>(*Only available to Office 365 subscribers)</a:t>
              </a:r>
            </a:p>
          </p:txBody>
        </p:sp>
        <p:pic>
          <p:nvPicPr>
            <p:cNvPr id="5" name="Picture 4">
              <a:extLst>
                <a:ext uri="{FF2B5EF4-FFF2-40B4-BE49-F238E27FC236}">
                  <a16:creationId xmlns:a16="http://schemas.microsoft.com/office/drawing/2014/main" id="{9C25032D-D31A-446E-BBAA-A896C50E8CFA}"/>
                </a:ext>
              </a:extLst>
            </p:cNvPr>
            <p:cNvPicPr>
              <a:picLocks noChangeAspect="1"/>
            </p:cNvPicPr>
            <p:nvPr userDrawn="1"/>
          </p:nvPicPr>
          <p:blipFill>
            <a:blip r:embed="rId2"/>
            <a:stretch>
              <a:fillRect/>
            </a:stretch>
          </p:blipFill>
          <p:spPr>
            <a:xfrm>
              <a:off x="13802026" y="424090"/>
              <a:ext cx="400050" cy="657225"/>
            </a:xfrm>
            <a:prstGeom prst="rect">
              <a:avLst/>
            </a:prstGeom>
            <a:grpFill/>
          </p:spPr>
        </p:pic>
      </p:grpSp>
    </p:spTree>
    <p:extLst>
      <p:ext uri="{BB962C8B-B14F-4D97-AF65-F5344CB8AC3E}">
        <p14:creationId xmlns:p14="http://schemas.microsoft.com/office/powerpoint/2010/main" val="288869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Institute 2">
    <p:spTree>
      <p:nvGrpSpPr>
        <p:cNvPr id="1" name=""/>
        <p:cNvGrpSpPr/>
        <p:nvPr/>
      </p:nvGrpSpPr>
      <p:grpSpPr>
        <a:xfrm>
          <a:off x="0" y="0"/>
          <a:ext cx="0" cy="0"/>
          <a:chOff x="0" y="0"/>
          <a:chExt cx="0" cy="0"/>
        </a:xfrm>
      </p:grpSpPr>
      <p:pic>
        <p:nvPicPr>
          <p:cNvPr id="8" name="Grafik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6800" y="344529"/>
            <a:ext cx="2136071" cy="431998"/>
          </a:xfrm>
          <a:prstGeom prst="rect">
            <a:avLst/>
          </a:prstGeom>
        </p:spPr>
      </p:pic>
      <p:sp>
        <p:nvSpPr>
          <p:cNvPr id="7" name="Bildplatzhalter 6"/>
          <p:cNvSpPr>
            <a:spLocks noGrp="1"/>
          </p:cNvSpPr>
          <p:nvPr>
            <p:ph type="pic" sz="quarter" idx="14" hasCustomPrompt="1"/>
          </p:nvPr>
        </p:nvSpPr>
        <p:spPr>
          <a:xfrm>
            <a:off x="7253288" y="5256213"/>
            <a:ext cx="1422400" cy="304800"/>
          </a:xfrm>
        </p:spPr>
        <p:txBody>
          <a:bodyPr/>
          <a:lstStyle>
            <a:lvl1pPr marL="0" indent="0">
              <a:buFontTx/>
              <a:buNone/>
              <a:defRPr sz="1100" baseline="0"/>
            </a:lvl1pPr>
          </a:lstStyle>
          <a:p>
            <a:r>
              <a:rPr lang="de-DE" dirty="0" err="1"/>
              <a:t>Sublogo</a:t>
            </a:r>
            <a:r>
              <a:rPr lang="de-DE" dirty="0"/>
              <a:t> einfügen</a:t>
            </a:r>
          </a:p>
        </p:txBody>
      </p:sp>
      <p:sp>
        <p:nvSpPr>
          <p:cNvPr id="9" name="Bildplatzhalter 8"/>
          <p:cNvSpPr>
            <a:spLocks noGrp="1"/>
          </p:cNvSpPr>
          <p:nvPr>
            <p:ph type="pic" sz="quarter" idx="10"/>
          </p:nvPr>
        </p:nvSpPr>
        <p:spPr>
          <a:xfrm>
            <a:off x="0" y="1407600"/>
            <a:ext cx="9144000" cy="3672000"/>
          </a:xfrm>
          <a:solidFill>
            <a:schemeClr val="bg1">
              <a:lumMod val="85000"/>
            </a:schemeClr>
          </a:solidFill>
        </p:spPr>
        <p:txBody>
          <a:bodyPr lIns="72000"/>
          <a:lstStyle>
            <a:lvl1pPr marL="0" indent="0">
              <a:buNone/>
              <a:defRPr/>
            </a:lvl1pPr>
          </a:lstStyle>
          <a:p>
            <a:r>
              <a:rPr lang="de-DE"/>
              <a:t>Bild durch Klicken auf Symbol hinzufügen</a:t>
            </a:r>
            <a:endParaRPr lang="en-US" dirty="0"/>
          </a:p>
        </p:txBody>
      </p:sp>
      <p:sp>
        <p:nvSpPr>
          <p:cNvPr id="10" name="Textplatzhalter 9"/>
          <p:cNvSpPr>
            <a:spLocks noGrp="1"/>
          </p:cNvSpPr>
          <p:nvPr>
            <p:ph type="body" sz="quarter" idx="13" hasCustomPrompt="1"/>
          </p:nvPr>
        </p:nvSpPr>
        <p:spPr>
          <a:xfrm>
            <a:off x="954000" y="649575"/>
            <a:ext cx="3561913" cy="483423"/>
          </a:xfrm>
        </p:spPr>
        <p:txBody>
          <a:bodyPr/>
          <a:lstStyle>
            <a:lvl1pPr marL="0" indent="0">
              <a:lnSpc>
                <a:spcPct val="100000"/>
              </a:lnSpc>
              <a:buFontTx/>
              <a:buNone/>
              <a:defRPr sz="1200"/>
            </a:lvl1pPr>
          </a:lstStyle>
          <a:p>
            <a:pPr lvl="0"/>
            <a:r>
              <a:rPr lang="de-DE"/>
              <a:t>Institutsname max. 2-zeilig, bitte hier klicken und überschreiben</a:t>
            </a:r>
            <a:endParaRPr lang="de-DE" dirty="0"/>
          </a:p>
        </p:txBody>
      </p:sp>
      <p:sp>
        <p:nvSpPr>
          <p:cNvPr id="2" name="Title 1"/>
          <p:cNvSpPr>
            <a:spLocks noGrp="1" noChangeAspect="1"/>
          </p:cNvSpPr>
          <p:nvPr>
            <p:ph type="ctrTitle" hasCustomPrompt="1"/>
          </p:nvPr>
        </p:nvSpPr>
        <p:spPr>
          <a:xfrm>
            <a:off x="4970585" y="1004399"/>
            <a:ext cx="3911553" cy="3911553"/>
          </a:xfrm>
          <a:prstGeom prst="ellipse">
            <a:avLst/>
          </a:prstGeom>
          <a:solidFill>
            <a:schemeClr val="accent1"/>
          </a:solidFill>
        </p:spPr>
        <p:txBody>
          <a:bodyPr wrap="none" lIns="0" tIns="0" rIns="0" bIns="1260000" anchor="b" anchorCtr="0">
            <a:noAutofit/>
          </a:bodyPr>
          <a:lstStyle>
            <a:lvl1pPr marL="0" indent="0" algn="l">
              <a:lnSpc>
                <a:spcPct val="90000"/>
              </a:lnSpc>
              <a:defRPr sz="2700" b="1" baseline="0">
                <a:solidFill>
                  <a:schemeClr val="bg1"/>
                </a:solidFill>
              </a:defRPr>
            </a:lvl1pPr>
          </a:lstStyle>
          <a:p>
            <a:r>
              <a:rPr lang="de-DE" dirty="0"/>
              <a:t>Titel durch Klicken </a:t>
            </a:r>
            <a:br>
              <a:rPr lang="de-DE" dirty="0"/>
            </a:br>
            <a:r>
              <a:rPr lang="de-DE" dirty="0"/>
              <a:t>hinzufügen</a:t>
            </a:r>
          </a:p>
        </p:txBody>
      </p:sp>
      <p:sp>
        <p:nvSpPr>
          <p:cNvPr id="3" name="Subtitle 2"/>
          <p:cNvSpPr>
            <a:spLocks noGrp="1"/>
          </p:cNvSpPr>
          <p:nvPr>
            <p:ph type="subTitle" idx="1"/>
          </p:nvPr>
        </p:nvSpPr>
        <p:spPr>
          <a:xfrm>
            <a:off x="5560887" y="3248562"/>
            <a:ext cx="2898507" cy="428400"/>
          </a:xfrm>
        </p:spPr>
        <p:txBody>
          <a:bodyPr lIns="0" tIns="0" rIns="0" bIns="0">
            <a:normAutofit/>
          </a:bodyPr>
          <a:lstStyle>
            <a:lvl1pPr marL="0" indent="0" algn="l">
              <a:lnSpc>
                <a:spcPct val="10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1329766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e Placeholder 3"/>
          <p:cNvSpPr>
            <a:spLocks noGrp="1"/>
          </p:cNvSpPr>
          <p:nvPr>
            <p:ph type="dt" sz="half" idx="10"/>
          </p:nvPr>
        </p:nvSpPr>
        <p:spPr/>
        <p:txBody>
          <a:bodyPr/>
          <a:lstStyle/>
          <a:p>
            <a:fld id="{20BDFA7B-5C8F-4DB3-B381-1438908A0832}" type="datetime1">
              <a:rPr lang="en-US" smtClean="0"/>
              <a:t>6/10/2022</a:t>
            </a:fld>
            <a:endParaRPr lang="de-DE" dirty="0"/>
          </a:p>
        </p:txBody>
      </p:sp>
      <p:sp>
        <p:nvSpPr>
          <p:cNvPr id="5" name="Footer Placeholder 4"/>
          <p:cNvSpPr>
            <a:spLocks noGrp="1"/>
          </p:cNvSpPr>
          <p:nvPr>
            <p:ph type="ftr" sz="quarter" idx="11"/>
          </p:nvPr>
        </p:nvSpPr>
        <p:spPr/>
        <p:txBody>
          <a:bodyPr/>
          <a:lstStyle/>
          <a:p>
            <a:r>
              <a:rPr lang="de-DE" dirty="0"/>
              <a:t>University of Stuttgart, IAS</a:t>
            </a:r>
          </a:p>
        </p:txBody>
      </p:sp>
      <p:sp>
        <p:nvSpPr>
          <p:cNvPr id="6" name="Slide Number Placeholder 5"/>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9" name="Titel 8"/>
          <p:cNvSpPr>
            <a:spLocks noGrp="1"/>
          </p:cNvSpPr>
          <p:nvPr>
            <p:ph type="title"/>
          </p:nvPr>
        </p:nvSpPr>
        <p:spPr/>
        <p:txBody>
          <a:bodyPr/>
          <a:lstStyle/>
          <a:p>
            <a:r>
              <a:rPr lang="de-DE"/>
              <a:t>Titelmasterformat durch Klicken bearbeiten</a:t>
            </a:r>
            <a:endParaRPr lang="de-DE" dirty="0"/>
          </a:p>
        </p:txBody>
      </p:sp>
    </p:spTree>
    <p:extLst>
      <p:ext uri="{BB962C8B-B14F-4D97-AF65-F5344CB8AC3E}">
        <p14:creationId xmlns:p14="http://schemas.microsoft.com/office/powerpoint/2010/main" val="1281450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Kapitel">
    <p:spTree>
      <p:nvGrpSpPr>
        <p:cNvPr id="1" name=""/>
        <p:cNvGrpSpPr/>
        <p:nvPr/>
      </p:nvGrpSpPr>
      <p:grpSpPr>
        <a:xfrm>
          <a:off x="0" y="0"/>
          <a:ext cx="0" cy="0"/>
          <a:chOff x="0" y="0"/>
          <a:chExt cx="0" cy="0"/>
        </a:xfrm>
      </p:grpSpPr>
      <p:sp>
        <p:nvSpPr>
          <p:cNvPr id="7" name="bk object 16"/>
          <p:cNvSpPr/>
          <p:nvPr userDrawn="1"/>
        </p:nvSpPr>
        <p:spPr>
          <a:xfrm>
            <a:off x="0" y="0"/>
            <a:ext cx="9144000" cy="5715000"/>
          </a:xfrm>
          <a:prstGeom prst="rect">
            <a:avLst/>
          </a:prstGeom>
          <a:blipFill>
            <a:blip r:embed="rId2" cstate="print"/>
            <a:stretch>
              <a:fillRect/>
            </a:stretch>
          </a:blipFill>
        </p:spPr>
        <p:txBody>
          <a:bodyPr wrap="square" lIns="0" tIns="0" rIns="0" bIns="0" rtlCol="0"/>
          <a:lstStyle/>
          <a:p>
            <a:endParaRPr lang="de-DE" dirty="0"/>
          </a:p>
        </p:txBody>
      </p:sp>
      <p:sp>
        <p:nvSpPr>
          <p:cNvPr id="8" name="bk object 17"/>
          <p:cNvSpPr/>
          <p:nvPr userDrawn="1"/>
        </p:nvSpPr>
        <p:spPr>
          <a:xfrm>
            <a:off x="1279949" y="0"/>
            <a:ext cx="6544309" cy="3926204"/>
          </a:xfrm>
          <a:custGeom>
            <a:avLst/>
            <a:gdLst/>
            <a:ahLst/>
            <a:cxnLst/>
            <a:rect l="l" t="t" r="r" b="b"/>
            <a:pathLst>
              <a:path w="6544309" h="3926204">
                <a:moveTo>
                  <a:pt x="68016" y="0"/>
                </a:moveTo>
                <a:lnTo>
                  <a:pt x="42823" y="123182"/>
                </a:lnTo>
                <a:lnTo>
                  <a:pt x="10846" y="385553"/>
                </a:lnTo>
                <a:lnTo>
                  <a:pt x="0" y="653897"/>
                </a:lnTo>
                <a:lnTo>
                  <a:pt x="10846" y="922242"/>
                </a:lnTo>
                <a:lnTo>
                  <a:pt x="42823" y="1184612"/>
                </a:lnTo>
                <a:lnTo>
                  <a:pt x="95089" y="1440166"/>
                </a:lnTo>
                <a:lnTo>
                  <a:pt x="166802" y="1688062"/>
                </a:lnTo>
                <a:lnTo>
                  <a:pt x="257120" y="1927457"/>
                </a:lnTo>
                <a:lnTo>
                  <a:pt x="365200" y="2157510"/>
                </a:lnTo>
                <a:lnTo>
                  <a:pt x="490201" y="2377378"/>
                </a:lnTo>
                <a:lnTo>
                  <a:pt x="631281" y="2586220"/>
                </a:lnTo>
                <a:lnTo>
                  <a:pt x="787597" y="2783193"/>
                </a:lnTo>
                <a:lnTo>
                  <a:pt x="958308" y="2967456"/>
                </a:lnTo>
                <a:lnTo>
                  <a:pt x="1142571" y="3138167"/>
                </a:lnTo>
                <a:lnTo>
                  <a:pt x="1339545" y="3294482"/>
                </a:lnTo>
                <a:lnTo>
                  <a:pt x="1548387" y="3435561"/>
                </a:lnTo>
                <a:lnTo>
                  <a:pt x="1768256" y="3560562"/>
                </a:lnTo>
                <a:lnTo>
                  <a:pt x="1998308" y="3668642"/>
                </a:lnTo>
                <a:lnTo>
                  <a:pt x="2237703" y="3758959"/>
                </a:lnTo>
                <a:lnTo>
                  <a:pt x="2485598" y="3830671"/>
                </a:lnTo>
                <a:lnTo>
                  <a:pt x="2741151" y="3882937"/>
                </a:lnTo>
                <a:lnTo>
                  <a:pt x="3003520" y="3914914"/>
                </a:lnTo>
                <a:lnTo>
                  <a:pt x="3271862" y="3925760"/>
                </a:lnTo>
                <a:lnTo>
                  <a:pt x="3540207" y="3914914"/>
                </a:lnTo>
                <a:lnTo>
                  <a:pt x="3802577" y="3882937"/>
                </a:lnTo>
                <a:lnTo>
                  <a:pt x="4058131" y="3830671"/>
                </a:lnTo>
                <a:lnTo>
                  <a:pt x="4306027" y="3758959"/>
                </a:lnTo>
                <a:lnTo>
                  <a:pt x="4545422" y="3668642"/>
                </a:lnTo>
                <a:lnTo>
                  <a:pt x="4775475" y="3560562"/>
                </a:lnTo>
                <a:lnTo>
                  <a:pt x="4995343" y="3435561"/>
                </a:lnTo>
                <a:lnTo>
                  <a:pt x="5204185" y="3294482"/>
                </a:lnTo>
                <a:lnTo>
                  <a:pt x="5401159" y="3138167"/>
                </a:lnTo>
                <a:lnTo>
                  <a:pt x="5585421" y="2967456"/>
                </a:lnTo>
                <a:lnTo>
                  <a:pt x="5756132" y="2783193"/>
                </a:lnTo>
                <a:lnTo>
                  <a:pt x="5912448" y="2586220"/>
                </a:lnTo>
                <a:lnTo>
                  <a:pt x="6053527" y="2377378"/>
                </a:lnTo>
                <a:lnTo>
                  <a:pt x="6178527" y="2157510"/>
                </a:lnTo>
                <a:lnTo>
                  <a:pt x="6286607" y="1927457"/>
                </a:lnTo>
                <a:lnTo>
                  <a:pt x="6376924" y="1688062"/>
                </a:lnTo>
                <a:lnTo>
                  <a:pt x="6448637" y="1440166"/>
                </a:lnTo>
                <a:lnTo>
                  <a:pt x="6500902" y="1184612"/>
                </a:lnTo>
                <a:lnTo>
                  <a:pt x="6532879" y="922242"/>
                </a:lnTo>
                <a:lnTo>
                  <a:pt x="6543725" y="653897"/>
                </a:lnTo>
                <a:lnTo>
                  <a:pt x="6532879" y="385553"/>
                </a:lnTo>
                <a:lnTo>
                  <a:pt x="6500902" y="123182"/>
                </a:lnTo>
                <a:lnTo>
                  <a:pt x="6475709" y="0"/>
                </a:lnTo>
                <a:lnTo>
                  <a:pt x="68016" y="0"/>
                </a:lnTo>
              </a:path>
            </a:pathLst>
          </a:custGeom>
          <a:solidFill>
            <a:srgbClr val="FFFFFF"/>
          </a:solidFill>
        </p:spPr>
        <p:txBody>
          <a:bodyPr wrap="square" lIns="0" tIns="0" rIns="0" bIns="0" rtlCol="0"/>
          <a:lstStyle/>
          <a:p>
            <a:endParaRPr lang="de-DE" dirty="0"/>
          </a:p>
        </p:txBody>
      </p:sp>
      <p:sp>
        <p:nvSpPr>
          <p:cNvPr id="2" name="Title 1"/>
          <p:cNvSpPr>
            <a:spLocks noGrp="1"/>
          </p:cNvSpPr>
          <p:nvPr>
            <p:ph type="title"/>
          </p:nvPr>
        </p:nvSpPr>
        <p:spPr>
          <a:xfrm>
            <a:off x="2422800" y="900000"/>
            <a:ext cx="4118110" cy="1360800"/>
          </a:xfrm>
        </p:spPr>
        <p:txBody>
          <a:bodyPr anchor="t" anchorCtr="0"/>
          <a:lstStyle>
            <a:lvl1pPr>
              <a:defRPr sz="3200"/>
            </a:lvl1pPr>
          </a:lstStyle>
          <a:p>
            <a:r>
              <a:rPr lang="de-DE"/>
              <a:t>Titelmasterformat durch Klicken bearbeiten</a:t>
            </a:r>
            <a:endParaRPr lang="de-DE" dirty="0"/>
          </a:p>
        </p:txBody>
      </p:sp>
      <p:sp>
        <p:nvSpPr>
          <p:cNvPr id="3" name="Text Placeholder 2"/>
          <p:cNvSpPr>
            <a:spLocks noGrp="1"/>
          </p:cNvSpPr>
          <p:nvPr>
            <p:ph type="body" idx="1" hasCustomPrompt="1"/>
          </p:nvPr>
        </p:nvSpPr>
        <p:spPr>
          <a:xfrm>
            <a:off x="2422800" y="629826"/>
            <a:ext cx="4118110" cy="221599"/>
          </a:xfrm>
        </p:spPr>
        <p:txBody>
          <a:bodyPr>
            <a:noAutofit/>
          </a:bodyPr>
          <a:lstStyle>
            <a:lvl1pPr marL="0" indent="0">
              <a:buNone/>
              <a:defRPr sz="1200" baseline="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Kapitel</a:t>
            </a:r>
          </a:p>
        </p:txBody>
      </p:sp>
    </p:spTree>
    <p:extLst>
      <p:ext uri="{BB962C8B-B14F-4D97-AF65-F5344CB8AC3E}">
        <p14:creationId xmlns:p14="http://schemas.microsoft.com/office/powerpoint/2010/main" val="271076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Unterkapit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22799" y="2250000"/>
            <a:ext cx="5526581" cy="900000"/>
          </a:xfrm>
        </p:spPr>
        <p:txBody>
          <a:bodyPr anchor="t" anchorCtr="0"/>
          <a:lstStyle>
            <a:lvl1pPr>
              <a:defRPr sz="3200">
                <a:solidFill>
                  <a:schemeClr val="bg1"/>
                </a:solidFill>
              </a:defRPr>
            </a:lvl1pPr>
          </a:lstStyle>
          <a:p>
            <a:r>
              <a:rPr lang="de-DE"/>
              <a:t>Titelmasterformat durch Klicken bearbeiten</a:t>
            </a:r>
            <a:endParaRPr lang="de-DE" dirty="0"/>
          </a:p>
        </p:txBody>
      </p:sp>
      <p:sp>
        <p:nvSpPr>
          <p:cNvPr id="3" name="Text Placeholder 2"/>
          <p:cNvSpPr>
            <a:spLocks noGrp="1"/>
          </p:cNvSpPr>
          <p:nvPr>
            <p:ph type="body" idx="1" hasCustomPrompt="1"/>
          </p:nvPr>
        </p:nvSpPr>
        <p:spPr>
          <a:xfrm>
            <a:off x="2422800" y="1944000"/>
            <a:ext cx="3026729" cy="221599"/>
          </a:xfrm>
        </p:spPr>
        <p:txBody>
          <a:bodyPr>
            <a:noAutofit/>
          </a:bodyPr>
          <a:lstStyle>
            <a:lvl1pPr marL="0" indent="0">
              <a:buNone/>
              <a:defRPr sz="1200"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dirty="0"/>
              <a:t>Unterkapitel</a:t>
            </a:r>
          </a:p>
        </p:txBody>
      </p:sp>
    </p:spTree>
    <p:extLst>
      <p:ext uri="{BB962C8B-B14F-4D97-AF65-F5344CB8AC3E}">
        <p14:creationId xmlns:p14="http://schemas.microsoft.com/office/powerpoint/2010/main" val="3178261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itat Layou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68A4D4-9E68-4322-AAF1-24688E752DAC}" type="datetime1">
              <a:rPr lang="en-US" smtClean="0"/>
              <a:t>6/10/2022</a:t>
            </a:fld>
            <a:endParaRPr lang="de-DE" dirty="0"/>
          </a:p>
        </p:txBody>
      </p:sp>
      <p:sp>
        <p:nvSpPr>
          <p:cNvPr id="3" name="Footer Placeholder 2"/>
          <p:cNvSpPr>
            <a:spLocks noGrp="1"/>
          </p:cNvSpPr>
          <p:nvPr>
            <p:ph type="ftr" sz="quarter" idx="11"/>
          </p:nvPr>
        </p:nvSpPr>
        <p:spPr/>
        <p:txBody>
          <a:bodyPr/>
          <a:lstStyle/>
          <a:p>
            <a:r>
              <a:rPr lang="de-DE"/>
              <a:t>University of Stuttgart, IAS</a:t>
            </a:r>
            <a:endParaRPr lang="de-DE" dirty="0"/>
          </a:p>
        </p:txBody>
      </p:sp>
      <p:sp>
        <p:nvSpPr>
          <p:cNvPr id="4" name="Slide Number Placeholder 3"/>
          <p:cNvSpPr>
            <a:spLocks noGrp="1"/>
          </p:cNvSpPr>
          <p:nvPr>
            <p:ph type="sldNum" sz="quarter" idx="12"/>
          </p:nvPr>
        </p:nvSpPr>
        <p:spPr/>
        <p:txBody>
          <a:bodyPr/>
          <a:lstStyle/>
          <a:p>
            <a:fld id="{9E82CC3C-1DC0-4FDA-9590-6CC506AB67F8}" type="slidenum">
              <a:rPr lang="de-DE" smtClean="0"/>
              <a:t>‹#›</a:t>
            </a:fld>
            <a:endParaRPr lang="de-DE" dirty="0"/>
          </a:p>
        </p:txBody>
      </p:sp>
      <p:sp>
        <p:nvSpPr>
          <p:cNvPr id="5" name="object 2"/>
          <p:cNvSpPr/>
          <p:nvPr userDrawn="1"/>
        </p:nvSpPr>
        <p:spPr>
          <a:xfrm>
            <a:off x="410148" y="-91410"/>
            <a:ext cx="7198359" cy="4796155"/>
          </a:xfrm>
          <a:custGeom>
            <a:avLst/>
            <a:gdLst/>
            <a:ahLst/>
            <a:cxnLst/>
            <a:rect l="l" t="t" r="r" b="b"/>
            <a:pathLst>
              <a:path w="7198359" h="4796155">
                <a:moveTo>
                  <a:pt x="6992384" y="0"/>
                </a:moveTo>
                <a:lnTo>
                  <a:pt x="205721" y="0"/>
                </a:lnTo>
                <a:lnTo>
                  <a:pt x="183482" y="58947"/>
                </a:lnTo>
                <a:lnTo>
                  <a:pt x="104598" y="331632"/>
                </a:lnTo>
                <a:lnTo>
                  <a:pt x="47105" y="612741"/>
                </a:lnTo>
                <a:lnTo>
                  <a:pt x="11930" y="901348"/>
                </a:lnTo>
                <a:lnTo>
                  <a:pt x="0" y="1196526"/>
                </a:lnTo>
                <a:lnTo>
                  <a:pt x="11930" y="1491704"/>
                </a:lnTo>
                <a:lnTo>
                  <a:pt x="47105" y="1780311"/>
                </a:lnTo>
                <a:lnTo>
                  <a:pt x="104598" y="2061420"/>
                </a:lnTo>
                <a:lnTo>
                  <a:pt x="183482" y="2334105"/>
                </a:lnTo>
                <a:lnTo>
                  <a:pt x="282831" y="2597440"/>
                </a:lnTo>
                <a:lnTo>
                  <a:pt x="401719" y="2850498"/>
                </a:lnTo>
                <a:lnTo>
                  <a:pt x="539220" y="3092354"/>
                </a:lnTo>
                <a:lnTo>
                  <a:pt x="694408" y="3322080"/>
                </a:lnTo>
                <a:lnTo>
                  <a:pt x="866356" y="3538751"/>
                </a:lnTo>
                <a:lnTo>
                  <a:pt x="1054138" y="3741441"/>
                </a:lnTo>
                <a:lnTo>
                  <a:pt x="1256827" y="3929223"/>
                </a:lnTo>
                <a:lnTo>
                  <a:pt x="1473498" y="4101171"/>
                </a:lnTo>
                <a:lnTo>
                  <a:pt x="1703225" y="4256358"/>
                </a:lnTo>
                <a:lnTo>
                  <a:pt x="1945080" y="4393859"/>
                </a:lnTo>
                <a:lnTo>
                  <a:pt x="2198139" y="4512748"/>
                </a:lnTo>
                <a:lnTo>
                  <a:pt x="2461473" y="4612097"/>
                </a:lnTo>
                <a:lnTo>
                  <a:pt x="2734158" y="4690981"/>
                </a:lnTo>
                <a:lnTo>
                  <a:pt x="3015267" y="4748474"/>
                </a:lnTo>
                <a:lnTo>
                  <a:pt x="3303874" y="4783648"/>
                </a:lnTo>
                <a:lnTo>
                  <a:pt x="3599053" y="4795579"/>
                </a:lnTo>
                <a:lnTo>
                  <a:pt x="3894231" y="4783648"/>
                </a:lnTo>
                <a:lnTo>
                  <a:pt x="4182838" y="4748474"/>
                </a:lnTo>
                <a:lnTo>
                  <a:pt x="4463947" y="4690981"/>
                </a:lnTo>
                <a:lnTo>
                  <a:pt x="4736632" y="4612097"/>
                </a:lnTo>
                <a:lnTo>
                  <a:pt x="4999966" y="4512748"/>
                </a:lnTo>
                <a:lnTo>
                  <a:pt x="5253025" y="4393859"/>
                </a:lnTo>
                <a:lnTo>
                  <a:pt x="5494880" y="4256358"/>
                </a:lnTo>
                <a:lnTo>
                  <a:pt x="5724607" y="4101171"/>
                </a:lnTo>
                <a:lnTo>
                  <a:pt x="5941278" y="3929223"/>
                </a:lnTo>
                <a:lnTo>
                  <a:pt x="6143967" y="3741441"/>
                </a:lnTo>
                <a:lnTo>
                  <a:pt x="6331749" y="3538751"/>
                </a:lnTo>
                <a:lnTo>
                  <a:pt x="6503697" y="3322080"/>
                </a:lnTo>
                <a:lnTo>
                  <a:pt x="6658885" y="3092354"/>
                </a:lnTo>
                <a:lnTo>
                  <a:pt x="6796386" y="2850498"/>
                </a:lnTo>
                <a:lnTo>
                  <a:pt x="6915274" y="2597440"/>
                </a:lnTo>
                <a:lnTo>
                  <a:pt x="7014623" y="2334105"/>
                </a:lnTo>
                <a:lnTo>
                  <a:pt x="7093507" y="2061420"/>
                </a:lnTo>
                <a:lnTo>
                  <a:pt x="7151000" y="1780311"/>
                </a:lnTo>
                <a:lnTo>
                  <a:pt x="7186175" y="1491704"/>
                </a:lnTo>
                <a:lnTo>
                  <a:pt x="7198106" y="1196526"/>
                </a:lnTo>
                <a:lnTo>
                  <a:pt x="7186175" y="901348"/>
                </a:lnTo>
                <a:lnTo>
                  <a:pt x="7151000" y="612741"/>
                </a:lnTo>
                <a:lnTo>
                  <a:pt x="7093507" y="331632"/>
                </a:lnTo>
                <a:lnTo>
                  <a:pt x="7014623" y="58947"/>
                </a:lnTo>
                <a:lnTo>
                  <a:pt x="6992384" y="0"/>
                </a:lnTo>
                <a:close/>
              </a:path>
            </a:pathLst>
          </a:custGeom>
          <a:solidFill>
            <a:schemeClr val="accent3"/>
          </a:solidFill>
        </p:spPr>
        <p:txBody>
          <a:bodyPr wrap="square" lIns="0" tIns="0" rIns="0" bIns="0" rtlCol="0"/>
          <a:lstStyle/>
          <a:p>
            <a:pPr>
              <a:lnSpc>
                <a:spcPct val="120000"/>
              </a:lnSpc>
            </a:pPr>
            <a:endParaRPr lang="de-DE" dirty="0"/>
          </a:p>
        </p:txBody>
      </p:sp>
      <p:sp>
        <p:nvSpPr>
          <p:cNvPr id="6" name="object 3"/>
          <p:cNvSpPr/>
          <p:nvPr userDrawn="1"/>
        </p:nvSpPr>
        <p:spPr>
          <a:xfrm>
            <a:off x="5559362" y="3040401"/>
            <a:ext cx="2049145" cy="2049145"/>
          </a:xfrm>
          <a:custGeom>
            <a:avLst/>
            <a:gdLst/>
            <a:ahLst/>
            <a:cxnLst/>
            <a:rect l="l" t="t" r="r" b="b"/>
            <a:pathLst>
              <a:path w="2049145" h="2049145">
                <a:moveTo>
                  <a:pt x="1024432" y="0"/>
                </a:moveTo>
                <a:lnTo>
                  <a:pt x="940414" y="3395"/>
                </a:lnTo>
                <a:lnTo>
                  <a:pt x="858266" y="13407"/>
                </a:lnTo>
                <a:lnTo>
                  <a:pt x="778251" y="29772"/>
                </a:lnTo>
                <a:lnTo>
                  <a:pt x="700635" y="52225"/>
                </a:lnTo>
                <a:lnTo>
                  <a:pt x="625679" y="80504"/>
                </a:lnTo>
                <a:lnTo>
                  <a:pt x="553649" y="114344"/>
                </a:lnTo>
                <a:lnTo>
                  <a:pt x="484808" y="153482"/>
                </a:lnTo>
                <a:lnTo>
                  <a:pt x="419418" y="197654"/>
                </a:lnTo>
                <a:lnTo>
                  <a:pt x="357745" y="246597"/>
                </a:lnTo>
                <a:lnTo>
                  <a:pt x="300051" y="300047"/>
                </a:lnTo>
                <a:lnTo>
                  <a:pt x="246601" y="357740"/>
                </a:lnTo>
                <a:lnTo>
                  <a:pt x="197657" y="419413"/>
                </a:lnTo>
                <a:lnTo>
                  <a:pt x="153485" y="484802"/>
                </a:lnTo>
                <a:lnTo>
                  <a:pt x="114346" y="553644"/>
                </a:lnTo>
                <a:lnTo>
                  <a:pt x="80505" y="625674"/>
                </a:lnTo>
                <a:lnTo>
                  <a:pt x="52226" y="700630"/>
                </a:lnTo>
                <a:lnTo>
                  <a:pt x="29773" y="778247"/>
                </a:lnTo>
                <a:lnTo>
                  <a:pt x="13408" y="858262"/>
                </a:lnTo>
                <a:lnTo>
                  <a:pt x="3396" y="940412"/>
                </a:lnTo>
                <a:lnTo>
                  <a:pt x="0" y="1024432"/>
                </a:lnTo>
                <a:lnTo>
                  <a:pt x="3396" y="1108453"/>
                </a:lnTo>
                <a:lnTo>
                  <a:pt x="13408" y="1190602"/>
                </a:lnTo>
                <a:lnTo>
                  <a:pt x="29773" y="1270617"/>
                </a:lnTo>
                <a:lnTo>
                  <a:pt x="52226" y="1348235"/>
                </a:lnTo>
                <a:lnTo>
                  <a:pt x="80505" y="1423190"/>
                </a:lnTo>
                <a:lnTo>
                  <a:pt x="114346" y="1495221"/>
                </a:lnTo>
                <a:lnTo>
                  <a:pt x="153485" y="1564063"/>
                </a:lnTo>
                <a:lnTo>
                  <a:pt x="197657" y="1629452"/>
                </a:lnTo>
                <a:lnTo>
                  <a:pt x="246601" y="1691125"/>
                </a:lnTo>
                <a:lnTo>
                  <a:pt x="300051" y="1748818"/>
                </a:lnTo>
                <a:lnTo>
                  <a:pt x="357745" y="1802268"/>
                </a:lnTo>
                <a:lnTo>
                  <a:pt x="419418" y="1851211"/>
                </a:lnTo>
                <a:lnTo>
                  <a:pt x="484808" y="1895383"/>
                </a:lnTo>
                <a:lnTo>
                  <a:pt x="553649" y="1934521"/>
                </a:lnTo>
                <a:lnTo>
                  <a:pt x="625679" y="1968361"/>
                </a:lnTo>
                <a:lnTo>
                  <a:pt x="700635" y="1996639"/>
                </a:lnTo>
                <a:lnTo>
                  <a:pt x="778251" y="2019093"/>
                </a:lnTo>
                <a:lnTo>
                  <a:pt x="858266" y="2035457"/>
                </a:lnTo>
                <a:lnTo>
                  <a:pt x="940414" y="2045469"/>
                </a:lnTo>
                <a:lnTo>
                  <a:pt x="1024432" y="2048865"/>
                </a:lnTo>
                <a:lnTo>
                  <a:pt x="1108453" y="2045469"/>
                </a:lnTo>
                <a:lnTo>
                  <a:pt x="1190602" y="2035457"/>
                </a:lnTo>
                <a:lnTo>
                  <a:pt x="1270617" y="2019093"/>
                </a:lnTo>
                <a:lnTo>
                  <a:pt x="1348235" y="1996639"/>
                </a:lnTo>
                <a:lnTo>
                  <a:pt x="1423190" y="1968361"/>
                </a:lnTo>
                <a:lnTo>
                  <a:pt x="1495221" y="1934521"/>
                </a:lnTo>
                <a:lnTo>
                  <a:pt x="1564063" y="1895383"/>
                </a:lnTo>
                <a:lnTo>
                  <a:pt x="1629452" y="1851211"/>
                </a:lnTo>
                <a:lnTo>
                  <a:pt x="1691125" y="1802268"/>
                </a:lnTo>
                <a:lnTo>
                  <a:pt x="1748818" y="1748818"/>
                </a:lnTo>
                <a:lnTo>
                  <a:pt x="1802268" y="1691125"/>
                </a:lnTo>
                <a:lnTo>
                  <a:pt x="1851211" y="1629452"/>
                </a:lnTo>
                <a:lnTo>
                  <a:pt x="1895383" y="1564063"/>
                </a:lnTo>
                <a:lnTo>
                  <a:pt x="1934521" y="1495221"/>
                </a:lnTo>
                <a:lnTo>
                  <a:pt x="1968361" y="1423190"/>
                </a:lnTo>
                <a:lnTo>
                  <a:pt x="1996639" y="1348235"/>
                </a:lnTo>
                <a:lnTo>
                  <a:pt x="2019093" y="1270617"/>
                </a:lnTo>
                <a:lnTo>
                  <a:pt x="2035457" y="1190602"/>
                </a:lnTo>
                <a:lnTo>
                  <a:pt x="2045469" y="1108453"/>
                </a:lnTo>
                <a:lnTo>
                  <a:pt x="2048865" y="1024432"/>
                </a:lnTo>
                <a:lnTo>
                  <a:pt x="2045469" y="940412"/>
                </a:lnTo>
                <a:lnTo>
                  <a:pt x="2035457" y="858262"/>
                </a:lnTo>
                <a:lnTo>
                  <a:pt x="2019093" y="778247"/>
                </a:lnTo>
                <a:lnTo>
                  <a:pt x="1996639" y="700630"/>
                </a:lnTo>
                <a:lnTo>
                  <a:pt x="1968361" y="625674"/>
                </a:lnTo>
                <a:lnTo>
                  <a:pt x="1934521" y="553644"/>
                </a:lnTo>
                <a:lnTo>
                  <a:pt x="1895383" y="484802"/>
                </a:lnTo>
                <a:lnTo>
                  <a:pt x="1851211" y="419413"/>
                </a:lnTo>
                <a:lnTo>
                  <a:pt x="1802268" y="357740"/>
                </a:lnTo>
                <a:lnTo>
                  <a:pt x="1748818" y="300047"/>
                </a:lnTo>
                <a:lnTo>
                  <a:pt x="1691125" y="246597"/>
                </a:lnTo>
                <a:lnTo>
                  <a:pt x="1629452" y="197654"/>
                </a:lnTo>
                <a:lnTo>
                  <a:pt x="1564063" y="153482"/>
                </a:lnTo>
                <a:lnTo>
                  <a:pt x="1495221" y="114344"/>
                </a:lnTo>
                <a:lnTo>
                  <a:pt x="1423190" y="80504"/>
                </a:lnTo>
                <a:lnTo>
                  <a:pt x="1348235" y="52225"/>
                </a:lnTo>
                <a:lnTo>
                  <a:pt x="1270617" y="29772"/>
                </a:lnTo>
                <a:lnTo>
                  <a:pt x="1190602" y="13407"/>
                </a:lnTo>
                <a:lnTo>
                  <a:pt x="1108453" y="3395"/>
                </a:lnTo>
                <a:lnTo>
                  <a:pt x="1024432" y="0"/>
                </a:lnTo>
                <a:close/>
              </a:path>
            </a:pathLst>
          </a:custGeom>
          <a:solidFill>
            <a:srgbClr val="FFFFFF"/>
          </a:solidFill>
        </p:spPr>
        <p:txBody>
          <a:bodyPr wrap="square" lIns="0" tIns="0" rIns="0" bIns="0" rtlCol="0"/>
          <a:lstStyle/>
          <a:p>
            <a:endParaRPr lang="de-DE" dirty="0"/>
          </a:p>
        </p:txBody>
      </p:sp>
      <p:sp>
        <p:nvSpPr>
          <p:cNvPr id="7" name="object 8"/>
          <p:cNvSpPr txBox="1"/>
          <p:nvPr userDrawn="1"/>
        </p:nvSpPr>
        <p:spPr>
          <a:xfrm>
            <a:off x="5907214" y="1625721"/>
            <a:ext cx="1295400" cy="3064942"/>
          </a:xfrm>
          <a:prstGeom prst="rect">
            <a:avLst/>
          </a:prstGeom>
        </p:spPr>
        <p:txBody>
          <a:bodyPr vert="horz" wrap="square" lIns="0" tIns="0" rIns="0" bIns="0" rtlCol="0">
            <a:spAutoFit/>
          </a:bodyPr>
          <a:lstStyle/>
          <a:p>
            <a:pPr marL="12700">
              <a:lnSpc>
                <a:spcPts val="23895"/>
              </a:lnSpc>
            </a:pPr>
            <a:r>
              <a:rPr lang="de-DE" sz="20000" b="1" dirty="0">
                <a:solidFill>
                  <a:srgbClr val="BFBFBF"/>
                </a:solidFill>
                <a:latin typeface="Arial"/>
                <a:cs typeface="Arial"/>
              </a:rPr>
              <a:t>„</a:t>
            </a:r>
            <a:endParaRPr lang="de-DE" sz="20000" dirty="0">
              <a:latin typeface="Arial"/>
              <a:cs typeface="Arial"/>
            </a:endParaRPr>
          </a:p>
        </p:txBody>
      </p:sp>
      <p:sp>
        <p:nvSpPr>
          <p:cNvPr id="9" name="Textplatzhalter 8"/>
          <p:cNvSpPr>
            <a:spLocks noGrp="1"/>
          </p:cNvSpPr>
          <p:nvPr>
            <p:ph type="body" sz="quarter" idx="13" hasCustomPrompt="1"/>
          </p:nvPr>
        </p:nvSpPr>
        <p:spPr>
          <a:xfrm>
            <a:off x="1695600" y="936000"/>
            <a:ext cx="4834626" cy="1852276"/>
          </a:xfrm>
        </p:spPr>
        <p:txBody>
          <a:bodyPr anchor="b" anchorCtr="0"/>
          <a:lstStyle>
            <a:lvl1pPr marL="0" indent="0">
              <a:lnSpc>
                <a:spcPct val="90000"/>
              </a:lnSpc>
              <a:spcBef>
                <a:spcPts val="0"/>
              </a:spcBef>
              <a:buNone/>
              <a:defRPr sz="3200" b="1" baseline="0">
                <a:solidFill>
                  <a:schemeClr val="bg1"/>
                </a:solidFill>
              </a:defRPr>
            </a:lvl1pPr>
            <a:lvl2pPr>
              <a:defRPr sz="3400" b="1">
                <a:solidFill>
                  <a:schemeClr val="bg1"/>
                </a:solidFill>
              </a:defRPr>
            </a:lvl2pPr>
            <a:lvl3pPr>
              <a:defRPr sz="3400" b="1">
                <a:solidFill>
                  <a:schemeClr val="bg1"/>
                </a:solidFill>
              </a:defRPr>
            </a:lvl3pPr>
            <a:lvl4pPr>
              <a:defRPr sz="3400" b="1">
                <a:solidFill>
                  <a:schemeClr val="bg1"/>
                </a:solidFill>
              </a:defRPr>
            </a:lvl4pPr>
            <a:lvl5pPr>
              <a:defRPr sz="3400" b="1">
                <a:solidFill>
                  <a:schemeClr val="bg1"/>
                </a:solidFill>
              </a:defRPr>
            </a:lvl5pPr>
          </a:lstStyle>
          <a:p>
            <a:pPr lvl="0"/>
            <a:r>
              <a:rPr lang="de-DE" dirty="0"/>
              <a:t>Zitat durch Klicken hinzufügen</a:t>
            </a:r>
          </a:p>
        </p:txBody>
      </p:sp>
      <p:sp>
        <p:nvSpPr>
          <p:cNvPr id="11" name="Textplatzhalter 10"/>
          <p:cNvSpPr>
            <a:spLocks noGrp="1"/>
          </p:cNvSpPr>
          <p:nvPr>
            <p:ph type="body" sz="quarter" idx="14" hasCustomPrompt="1"/>
          </p:nvPr>
        </p:nvSpPr>
        <p:spPr>
          <a:xfrm>
            <a:off x="1695600" y="3024000"/>
            <a:ext cx="3805721" cy="463994"/>
          </a:xfrm>
        </p:spPr>
        <p:txBody>
          <a:bodyPr/>
          <a:lstStyle>
            <a:lvl1pPr marL="0" indent="0">
              <a:spcBef>
                <a:spcPts val="0"/>
              </a:spcBef>
              <a:buNone/>
              <a:defRPr sz="1200" b="1">
                <a:solidFill>
                  <a:schemeClr val="bg1"/>
                </a:solidFill>
              </a:defRPr>
            </a:lvl1pPr>
          </a:lstStyle>
          <a:p>
            <a:pPr lvl="0"/>
            <a:r>
              <a:rPr lang="de-DE" dirty="0"/>
              <a:t>Name</a:t>
            </a:r>
          </a:p>
        </p:txBody>
      </p:sp>
    </p:spTree>
    <p:extLst>
      <p:ext uri="{BB962C8B-B14F-4D97-AF65-F5344CB8AC3E}">
        <p14:creationId xmlns:p14="http://schemas.microsoft.com/office/powerpoint/2010/main" val="2549376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68000" y="1597025"/>
            <a:ext cx="3960000" cy="3492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Content Placeholder 3"/>
          <p:cNvSpPr>
            <a:spLocks noGrp="1"/>
          </p:cNvSpPr>
          <p:nvPr>
            <p:ph sz="half" idx="2"/>
          </p:nvPr>
        </p:nvSpPr>
        <p:spPr>
          <a:xfrm>
            <a:off x="4715688" y="1597025"/>
            <a:ext cx="3960000" cy="34920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e Placeholder 4"/>
          <p:cNvSpPr>
            <a:spLocks noGrp="1"/>
          </p:cNvSpPr>
          <p:nvPr>
            <p:ph type="dt" sz="half" idx="10"/>
          </p:nvPr>
        </p:nvSpPr>
        <p:spPr/>
        <p:txBody>
          <a:bodyPr/>
          <a:lstStyle/>
          <a:p>
            <a:fld id="{C7E4A3F0-9037-440C-8733-ECF6CC0394B6}" type="datetime1">
              <a:rPr lang="en-US" smtClean="0"/>
              <a:t>6/10/2022</a:t>
            </a:fld>
            <a:endParaRPr lang="de-DE" dirty="0"/>
          </a:p>
        </p:txBody>
      </p:sp>
      <p:sp>
        <p:nvSpPr>
          <p:cNvPr id="6" name="Footer Placeholder 5"/>
          <p:cNvSpPr>
            <a:spLocks noGrp="1"/>
          </p:cNvSpPr>
          <p:nvPr>
            <p:ph type="ftr" sz="quarter" idx="11"/>
          </p:nvPr>
        </p:nvSpPr>
        <p:spPr/>
        <p:txBody>
          <a:bodyPr/>
          <a:lstStyle/>
          <a:p>
            <a:r>
              <a:rPr lang="de-DE"/>
              <a:t>University of Stuttgart, IAS</a:t>
            </a:r>
            <a:endParaRPr lang="de-DE" dirty="0"/>
          </a:p>
        </p:txBody>
      </p:sp>
      <p:sp>
        <p:nvSpPr>
          <p:cNvPr id="7" name="Slide Number Placeholder 6"/>
          <p:cNvSpPr>
            <a:spLocks noGrp="1"/>
          </p:cNvSpPr>
          <p:nvPr>
            <p:ph type="sldNum" sz="quarter" idx="12"/>
          </p:nvPr>
        </p:nvSpPr>
        <p:spPr/>
        <p:txBody>
          <a:bodyPr/>
          <a:lstStyle/>
          <a:p>
            <a:fld id="{9E82CC3C-1DC0-4FDA-9590-6CC506AB67F8}" type="slidenum">
              <a:rPr lang="de-DE" smtClean="0"/>
              <a:t>‹#›</a:t>
            </a:fld>
            <a:endParaRPr lang="de-DE" dirty="0"/>
          </a:p>
        </p:txBody>
      </p:sp>
      <p:sp>
        <p:nvSpPr>
          <p:cNvPr id="8"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0" name="Titel 9"/>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1926624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8000"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Textmasterformat bearbeiten</a:t>
            </a:r>
          </a:p>
        </p:txBody>
      </p:sp>
      <p:sp>
        <p:nvSpPr>
          <p:cNvPr id="4" name="Content Placeholder 3"/>
          <p:cNvSpPr>
            <a:spLocks noGrp="1"/>
          </p:cNvSpPr>
          <p:nvPr>
            <p:ph sz="half" idx="2"/>
          </p:nvPr>
        </p:nvSpPr>
        <p:spPr>
          <a:xfrm>
            <a:off x="468000" y="1909916"/>
            <a:ext cx="3960000" cy="31796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7" name="Date Placeholder 6"/>
          <p:cNvSpPr>
            <a:spLocks noGrp="1"/>
          </p:cNvSpPr>
          <p:nvPr>
            <p:ph type="dt" sz="half" idx="10"/>
          </p:nvPr>
        </p:nvSpPr>
        <p:spPr/>
        <p:txBody>
          <a:bodyPr/>
          <a:lstStyle/>
          <a:p>
            <a:fld id="{92A68EBC-A014-46C3-9770-BF281200C1DB}" type="datetime1">
              <a:rPr lang="en-US" smtClean="0"/>
              <a:t>6/10/2022</a:t>
            </a:fld>
            <a:endParaRPr lang="de-DE" dirty="0"/>
          </a:p>
        </p:txBody>
      </p:sp>
      <p:sp>
        <p:nvSpPr>
          <p:cNvPr id="8" name="Footer Placeholder 7"/>
          <p:cNvSpPr>
            <a:spLocks noGrp="1"/>
          </p:cNvSpPr>
          <p:nvPr>
            <p:ph type="ftr" sz="quarter" idx="11"/>
          </p:nvPr>
        </p:nvSpPr>
        <p:spPr/>
        <p:txBody>
          <a:bodyPr/>
          <a:lstStyle/>
          <a:p>
            <a:r>
              <a:rPr lang="de-DE"/>
              <a:t>University of Stuttgart, IAS</a:t>
            </a:r>
            <a:endParaRPr lang="de-DE" dirty="0"/>
          </a:p>
        </p:txBody>
      </p:sp>
      <p:sp>
        <p:nvSpPr>
          <p:cNvPr id="9" name="Slide Number Placeholder 8"/>
          <p:cNvSpPr>
            <a:spLocks noGrp="1"/>
          </p:cNvSpPr>
          <p:nvPr>
            <p:ph type="sldNum" sz="quarter" idx="12"/>
          </p:nvPr>
        </p:nvSpPr>
        <p:spPr/>
        <p:txBody>
          <a:bodyPr/>
          <a:lstStyle/>
          <a:p>
            <a:fld id="{9E82CC3C-1DC0-4FDA-9590-6CC506AB67F8}" type="slidenum">
              <a:rPr lang="de-DE" smtClean="0"/>
              <a:t>‹#›</a:t>
            </a:fld>
            <a:endParaRPr lang="de-DE" dirty="0"/>
          </a:p>
        </p:txBody>
      </p:sp>
      <p:sp>
        <p:nvSpPr>
          <p:cNvPr id="11" name="Textplatzhalter 7"/>
          <p:cNvSpPr>
            <a:spLocks noGrp="1"/>
          </p:cNvSpPr>
          <p:nvPr>
            <p:ph type="body" sz="quarter" idx="13" hasCustomPrompt="1"/>
          </p:nvPr>
        </p:nvSpPr>
        <p:spPr>
          <a:xfrm>
            <a:off x="468000" y="716400"/>
            <a:ext cx="8208000" cy="276225"/>
          </a:xfrm>
        </p:spPr>
        <p:txBody>
          <a:bodyPr lIns="0" tIns="0" rIns="0" bIns="0"/>
          <a:lstStyle>
            <a:lvl1pPr marL="0" indent="0">
              <a:buNone/>
              <a:defRPr sz="1800" baseline="0"/>
            </a:lvl1pPr>
          </a:lstStyle>
          <a:p>
            <a:pPr lvl="0"/>
            <a:r>
              <a:rPr lang="de-DE" dirty="0"/>
              <a:t>Untertitel durch Klicken bearbeiten</a:t>
            </a:r>
          </a:p>
        </p:txBody>
      </p:sp>
      <p:sp>
        <p:nvSpPr>
          <p:cNvPr id="14" name="Text Placeholder 2"/>
          <p:cNvSpPr>
            <a:spLocks noGrp="1"/>
          </p:cNvSpPr>
          <p:nvPr>
            <p:ph type="body" idx="14"/>
          </p:nvPr>
        </p:nvSpPr>
        <p:spPr>
          <a:xfrm>
            <a:off x="4715688" y="1597026"/>
            <a:ext cx="3960000" cy="239148"/>
          </a:xfrm>
        </p:spPr>
        <p:txBody>
          <a:bodyPr anchor="b"/>
          <a:lstStyle>
            <a:lvl1pPr marL="0" indent="0">
              <a:buNone/>
              <a:defRPr sz="14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Textmasterformat bearbeiten</a:t>
            </a:r>
          </a:p>
        </p:txBody>
      </p:sp>
      <p:sp>
        <p:nvSpPr>
          <p:cNvPr id="15" name="Content Placeholder 3"/>
          <p:cNvSpPr>
            <a:spLocks noGrp="1"/>
          </p:cNvSpPr>
          <p:nvPr>
            <p:ph sz="half" idx="15"/>
          </p:nvPr>
        </p:nvSpPr>
        <p:spPr>
          <a:xfrm>
            <a:off x="4715688" y="1909916"/>
            <a:ext cx="3960000" cy="31796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042460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hyperlink" Target="http://www.presentationgo.com/" TargetMode="External"/><Relationship Id="rId5" Type="http://schemas.openxmlformats.org/officeDocument/2006/relationships/image" Target="../media/image5.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3.xml"/><Relationship Id="rId1" Type="http://schemas.openxmlformats.org/officeDocument/2006/relationships/slideLayout" Target="../slideLayouts/slideLayout27.xml"/><Relationship Id="rId4" Type="http://schemas.openxmlformats.org/officeDocument/2006/relationships/hyperlink" Target="http://www.presentationgo.com/" TargetMode="External"/></Relationships>
</file>

<file path=ppt/slideMasters/_rels/slideMaster4.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4.xml"/><Relationship Id="rId1" Type="http://schemas.openxmlformats.org/officeDocument/2006/relationships/slideLayout" Target="../slideLayouts/slideLayout28.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hyperlink" Target="http://www.presentationgo.com/" TargetMode="External"/><Relationship Id="rId2" Type="http://schemas.openxmlformats.org/officeDocument/2006/relationships/theme" Target="../theme/theme5.xml"/><Relationship Id="rId1" Type="http://schemas.openxmlformats.org/officeDocument/2006/relationships/slideLayout" Target="../slideLayouts/slideLayout29.xml"/><Relationship Id="rId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396000"/>
            <a:ext cx="8207375" cy="278290"/>
          </a:xfrm>
          <a:prstGeom prst="rect">
            <a:avLst/>
          </a:prstGeom>
        </p:spPr>
        <p:txBody>
          <a:bodyPr vert="horz" lIns="0" tIns="0" rIns="0" bIns="0" rtlCol="0" anchor="b">
            <a:no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468313" y="1597025"/>
            <a:ext cx="8207375" cy="3492500"/>
          </a:xfrm>
          <a:prstGeom prst="rect">
            <a:avLst/>
          </a:prstGeom>
        </p:spPr>
        <p:txBody>
          <a:bodyPr vert="horz" lIns="0" tIns="0" rIns="0" bIns="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7754400" y="5418000"/>
            <a:ext cx="532800" cy="126000"/>
          </a:xfrm>
          <a:prstGeom prst="rect">
            <a:avLst/>
          </a:prstGeom>
        </p:spPr>
        <p:txBody>
          <a:bodyPr vert="horz" lIns="0" tIns="0" rIns="0" bIns="0" rtlCol="0" anchor="t" anchorCtr="0">
            <a:spAutoFit/>
          </a:bodyPr>
          <a:lstStyle>
            <a:lvl1pPr>
              <a:defRPr lang="en-US" sz="800" smtClean="0"/>
            </a:lvl1pPr>
          </a:lstStyle>
          <a:p>
            <a:fld id="{D4503A0A-F3BC-495D-9041-81C86C433CBB}" type="datetime1">
              <a:rPr lang="en-US" smtClean="0"/>
              <a:t>6/10/2022</a:t>
            </a:fld>
            <a:endParaRPr lang="en-US"/>
          </a:p>
        </p:txBody>
      </p:sp>
      <p:sp>
        <p:nvSpPr>
          <p:cNvPr id="5" name="Footer Placeholder 4"/>
          <p:cNvSpPr>
            <a:spLocks noGrp="1"/>
          </p:cNvSpPr>
          <p:nvPr>
            <p:ph type="ftr" sz="quarter" idx="3"/>
          </p:nvPr>
        </p:nvSpPr>
        <p:spPr>
          <a:xfrm>
            <a:off x="468313" y="5418000"/>
            <a:ext cx="6061913" cy="126000"/>
          </a:xfrm>
          <a:prstGeom prst="rect">
            <a:avLst/>
          </a:prstGeom>
        </p:spPr>
        <p:txBody>
          <a:bodyPr vert="horz" wrap="square" lIns="0" tIns="0" rIns="0" bIns="0" rtlCol="0" anchor="t" anchorCtr="0">
            <a:spAutoFit/>
          </a:bodyPr>
          <a:lstStyle>
            <a:lvl1pPr algn="l">
              <a:defRPr sz="800">
                <a:solidFill>
                  <a:schemeClr val="tx1"/>
                </a:solidFill>
              </a:defRPr>
            </a:lvl1pPr>
          </a:lstStyle>
          <a:p>
            <a:r>
              <a:rPr lang="en-US" dirty="0"/>
              <a:t>University of Stuttgart, IAS</a:t>
            </a:r>
          </a:p>
        </p:txBody>
      </p:sp>
      <p:sp>
        <p:nvSpPr>
          <p:cNvPr id="6" name="Slide Number Placeholder 5"/>
          <p:cNvSpPr>
            <a:spLocks noGrp="1"/>
          </p:cNvSpPr>
          <p:nvPr>
            <p:ph type="sldNum" sz="quarter" idx="4"/>
          </p:nvPr>
        </p:nvSpPr>
        <p:spPr>
          <a:xfrm>
            <a:off x="8539200" y="5418000"/>
            <a:ext cx="223200" cy="126000"/>
          </a:xfrm>
          <a:prstGeom prst="rect">
            <a:avLst/>
          </a:prstGeom>
        </p:spPr>
        <p:txBody>
          <a:bodyPr vert="horz" lIns="0" tIns="0" rIns="0" bIns="0" rtlCol="0" anchor="t" anchorCtr="0">
            <a:spAutoFit/>
          </a:bodyPr>
          <a:lstStyle>
            <a:lvl1pPr algn="l">
              <a:defRPr sz="800">
                <a:solidFill>
                  <a:schemeClr val="tx1"/>
                </a:solidFill>
              </a:defRPr>
            </a:lvl1pPr>
          </a:lstStyle>
          <a:p>
            <a:fld id="{9E82CC3C-1DC0-4FDA-9590-6CC506AB67F8}" type="slidenum">
              <a:rPr lang="en-US" smtClean="0"/>
              <a:pPr/>
              <a:t>‹#›</a:t>
            </a:fld>
            <a:endParaRPr lang="en-US" dirty="0"/>
          </a:p>
        </p:txBody>
      </p:sp>
    </p:spTree>
    <p:extLst>
      <p:ext uri="{BB962C8B-B14F-4D97-AF65-F5344CB8AC3E}">
        <p14:creationId xmlns:p14="http://schemas.microsoft.com/office/powerpoint/2010/main" val="1297630091"/>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90" r:id="rId3"/>
    <p:sldLayoutId id="2147483662" r:id="rId4"/>
    <p:sldLayoutId id="2147483663" r:id="rId5"/>
    <p:sldLayoutId id="2147483691" r:id="rId6"/>
    <p:sldLayoutId id="2147483680" r:id="rId7"/>
    <p:sldLayoutId id="2147483664" r:id="rId8"/>
    <p:sldLayoutId id="2147483665" r:id="rId9"/>
    <p:sldLayoutId id="2147483677" r:id="rId10"/>
    <p:sldLayoutId id="2147483678" r:id="rId11"/>
    <p:sldLayoutId id="2147483679" r:id="rId12"/>
    <p:sldLayoutId id="2147483684" r:id="rId13"/>
    <p:sldLayoutId id="2147483685" r:id="rId14"/>
    <p:sldLayoutId id="2147483682" r:id="rId15"/>
    <p:sldLayoutId id="2147483681" r:id="rId16"/>
    <p:sldLayoutId id="2147483683" r:id="rId17"/>
    <p:sldLayoutId id="2147483666" r:id="rId18"/>
    <p:sldLayoutId id="2147483667" r:id="rId19"/>
    <p:sldLayoutId id="2147483686" r:id="rId20"/>
    <p:sldLayoutId id="2147483687" r:id="rId21"/>
    <p:sldLayoutId id="2147483692" r:id="rId22"/>
    <p:sldLayoutId id="2147483689" r:id="rId23"/>
  </p:sldLayoutIdLst>
  <p:hf hdr="0"/>
  <p:txStyles>
    <p:titleStyle>
      <a:lvl1pPr algn="l" defTabSz="685800" rtl="0" eaLnBrk="1" latinLnBrk="0" hangingPunct="1">
        <a:lnSpc>
          <a:spcPct val="90000"/>
        </a:lnSpc>
        <a:spcBef>
          <a:spcPct val="0"/>
        </a:spcBef>
        <a:buNone/>
        <a:defRPr sz="1800" b="1" kern="120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Font typeface="Arial" panose="020B0604020202020204" pitchFamily="34" charset="0"/>
        <a:buChar char="•"/>
        <a:defRPr sz="1600" kern="1200">
          <a:solidFill>
            <a:schemeClr val="tx1"/>
          </a:solidFill>
          <a:latin typeface="+mn-lt"/>
          <a:ea typeface="+mn-ea"/>
          <a:cs typeface="+mn-cs"/>
        </a:defRPr>
      </a:lvl1pPr>
      <a:lvl2pPr marL="360363" indent="-184150" algn="l" defTabSz="685800" rtl="0" eaLnBrk="1" latinLnBrk="0" hangingPunct="1">
        <a:lnSpc>
          <a:spcPct val="120000"/>
        </a:lnSpc>
        <a:spcBef>
          <a:spcPts val="375"/>
        </a:spcBef>
        <a:buClr>
          <a:schemeClr val="tx1"/>
        </a:buClr>
        <a:buFont typeface="Arial" panose="020B0604020202020204" pitchFamily="34" charset="0"/>
        <a:buChar char="•"/>
        <a:defRPr sz="1600" kern="1200">
          <a:solidFill>
            <a:schemeClr val="tx1"/>
          </a:solidFill>
          <a:latin typeface="+mn-lt"/>
          <a:ea typeface="+mn-ea"/>
          <a:cs typeface="+mn-cs"/>
        </a:defRPr>
      </a:lvl2pPr>
      <a:lvl3pPr marL="536575"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3pPr>
      <a:lvl4pPr marL="720725" indent="-184150"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4pPr>
      <a:lvl5pPr marL="896938" indent="-176213" algn="l" defTabSz="685800" rtl="0" eaLnBrk="1" latinLnBrk="0" hangingPunct="1">
        <a:lnSpc>
          <a:spcPct val="120000"/>
        </a:lnSpc>
        <a:spcBef>
          <a:spcPts val="375"/>
        </a:spcBef>
        <a:buClr>
          <a:schemeClr val="tx1"/>
        </a:buClr>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6" userDrawn="1">
          <p15:clr>
            <a:srgbClr val="F26B43"/>
          </p15:clr>
        </p15:guide>
        <p15:guide id="2" pos="295" userDrawn="1">
          <p15:clr>
            <a:srgbClr val="F26B43"/>
          </p15:clr>
        </p15:guide>
        <p15:guide id="3" orient="horz" pos="3206" userDrawn="1">
          <p15:clr>
            <a:srgbClr val="F26B43"/>
          </p15:clr>
        </p15:guide>
        <p15:guide id="4" pos="546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8610"/>
            <a:ext cx="7886700" cy="615880"/>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1016001"/>
            <a:ext cx="7886700" cy="41314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5254925"/>
            <a:ext cx="9144000" cy="46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76200" rtlCol="0" anchor="ctr"/>
          <a:lstStyle/>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125" normalizeH="0" baseline="0" noProof="0" dirty="0">
                <a:ln>
                  <a:noFill/>
                </a:ln>
                <a:solidFill>
                  <a:prstClr val="white">
                    <a:lumMod val="75000"/>
                  </a:prstClr>
                </a:solidFill>
                <a:effectLst/>
                <a:uLnTx/>
                <a:uFillTx/>
                <a:latin typeface="+mn-lt"/>
                <a:ea typeface="+mn-ea"/>
                <a:cs typeface="+mn-cs"/>
              </a:rPr>
              <a:t>www.</a:t>
            </a:r>
            <a:r>
              <a:rPr kumimoji="0" lang="en-US" sz="2667" b="0" i="0" u="none" strike="noStrike" kern="1200" cap="none" spc="125" normalizeH="0" baseline="0" noProof="0" dirty="0">
                <a:ln>
                  <a:noFill/>
                </a:ln>
                <a:solidFill>
                  <a:prstClr val="black">
                    <a:lumMod val="85000"/>
                    <a:lumOff val="15000"/>
                  </a:prstClr>
                </a:solidFill>
                <a:effectLst/>
                <a:uLnTx/>
                <a:uFillTx/>
                <a:latin typeface="+mn-lt"/>
                <a:ea typeface="+mn-ea"/>
                <a:cs typeface="+mn-cs"/>
              </a:rPr>
              <a:t>presentationgo</a:t>
            </a:r>
            <a:r>
              <a:rPr kumimoji="0" lang="en-US" sz="2667" b="0" i="0" u="none" strike="noStrike" kern="1200" cap="none" spc="125" normalizeH="0" baseline="0" noProof="0" dirty="0">
                <a:ln>
                  <a:noFill/>
                </a:ln>
                <a:solidFill>
                  <a:prstClr val="white">
                    <a:lumMod val="75000"/>
                  </a:prstClr>
                </a:solidFill>
                <a:effectLst/>
                <a:uLnTx/>
                <a:uFillTx/>
                <a:latin typeface="+mn-lt"/>
                <a:ea typeface="+mn-ea"/>
                <a:cs typeface="+mn-cs"/>
              </a:rPr>
              <a:t>.com</a:t>
            </a:r>
          </a:p>
        </p:txBody>
      </p:sp>
      <p:sp>
        <p:nvSpPr>
          <p:cNvPr id="23" name="Freeform 22"/>
          <p:cNvSpPr/>
          <p:nvPr userDrawn="1"/>
        </p:nvSpPr>
        <p:spPr>
          <a:xfrm rot="5400000">
            <a:off x="121970" y="49457"/>
            <a:ext cx="307913"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500"/>
          </a:p>
        </p:txBody>
      </p:sp>
      <p:grpSp>
        <p:nvGrpSpPr>
          <p:cNvPr id="8" name="Group 7"/>
          <p:cNvGrpSpPr/>
          <p:nvPr userDrawn="1"/>
        </p:nvGrpSpPr>
        <p:grpSpPr>
          <a:xfrm>
            <a:off x="-1654908" y="-61503"/>
            <a:ext cx="1569183" cy="510120"/>
            <a:chOff x="-2096383" y="21447"/>
            <a:chExt cx="1569183" cy="612144"/>
          </a:xfrm>
        </p:grpSpPr>
        <p:sp>
          <p:nvSpPr>
            <p:cNvPr id="10" name="TextBox 9"/>
            <p:cNvSpPr txBox="1"/>
            <p:nvPr userDrawn="1"/>
          </p:nvSpPr>
          <p:spPr>
            <a:xfrm>
              <a:off x="-2096383" y="21447"/>
              <a:ext cx="365806" cy="246221"/>
            </a:xfrm>
            <a:prstGeom prst="rect">
              <a:avLst/>
            </a:prstGeom>
            <a:noFill/>
          </p:spPr>
          <p:txBody>
            <a:bodyPr wrap="none" rtlCol="0">
              <a:spAutoFit/>
            </a:bodyPr>
            <a:lstStyle/>
            <a:p>
              <a:r>
                <a:rPr lang="en-US" sz="833" dirty="0">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474810" cy="246221"/>
            </a:xfrm>
            <a:prstGeom prst="rect">
              <a:avLst/>
            </a:prstGeom>
            <a:noFill/>
          </p:spPr>
          <p:txBody>
            <a:bodyPr wrap="none" rtlCol="0">
              <a:spAutoFit/>
            </a:bodyPr>
            <a:lstStyle/>
            <a:p>
              <a:r>
                <a:rPr lang="en-US" sz="833"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5"/>
            <a:stretch>
              <a:fillRect/>
            </a:stretch>
          </p:blipFill>
          <p:spPr>
            <a:xfrm>
              <a:off x="-2018604" y="234547"/>
              <a:ext cx="1405251" cy="185944"/>
            </a:xfrm>
            <a:prstGeom prst="rect">
              <a:avLst/>
            </a:prstGeom>
          </p:spPr>
        </p:pic>
      </p:grpSp>
      <p:sp>
        <p:nvSpPr>
          <p:cNvPr id="13" name="Rectangle 12"/>
          <p:cNvSpPr/>
          <p:nvPr userDrawn="1"/>
        </p:nvSpPr>
        <p:spPr>
          <a:xfrm>
            <a:off x="-88899" y="6959601"/>
            <a:ext cx="1625766" cy="261610"/>
          </a:xfrm>
          <a:prstGeom prst="rect">
            <a:avLst/>
          </a:prstGeom>
        </p:spPr>
        <p:txBody>
          <a:bodyPr wrap="none">
            <a:spAutoFit/>
          </a:bodyPr>
          <a:lstStyle/>
          <a:p>
            <a:r>
              <a:rPr lang="en-US" sz="917" b="0" i="0" dirty="0">
                <a:solidFill>
                  <a:srgbClr val="555555"/>
                </a:solidFill>
                <a:effectLst/>
                <a:latin typeface="Open Sans" panose="020B0606030504020204" pitchFamily="34" charset="0"/>
              </a:rPr>
              <a:t>© </a:t>
            </a:r>
            <a:r>
              <a:rPr lang="en-US" sz="917" b="0" i="0" u="none" strike="noStrike" dirty="0">
                <a:solidFill>
                  <a:srgbClr val="A5CD28"/>
                </a:solidFill>
                <a:effectLst/>
                <a:latin typeface="Open Sans" panose="020B0606030504020204" pitchFamily="34" charset="0"/>
                <a:hlinkClick r:id="rId6" tooltip="PresentationGo!"/>
              </a:rPr>
              <a:t>presentationgo.com</a:t>
            </a:r>
            <a:endParaRPr lang="en-US" sz="917" dirty="0"/>
          </a:p>
        </p:txBody>
      </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696" r:id="rId1"/>
    <p:sldLayoutId id="2147483693" r:id="rId2"/>
    <p:sldLayoutId id="2147483688" r:id="rId3"/>
  </p:sldLayoutIdLst>
  <p:hf hdr="0"/>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8610"/>
            <a:ext cx="7886700" cy="615880"/>
          </a:xfrm>
          <a:prstGeom prst="rect">
            <a:avLst/>
          </a:prstGeom>
        </p:spPr>
        <p:txBody>
          <a:bodyPr>
            <a:normAutofit/>
          </a:bodyPr>
          <a:lstStyle/>
          <a:p>
            <a:pPr marL="0" lvl="0"/>
            <a:r>
              <a:rPr lang="en-US"/>
              <a:t>Click to edit Master title style</a:t>
            </a:r>
          </a:p>
        </p:txBody>
      </p:sp>
      <p:sp>
        <p:nvSpPr>
          <p:cNvPr id="3" name="Text Placeholder 2"/>
          <p:cNvSpPr>
            <a:spLocks noGrp="1"/>
          </p:cNvSpPr>
          <p:nvPr>
            <p:ph type="body" idx="1"/>
          </p:nvPr>
        </p:nvSpPr>
        <p:spPr>
          <a:xfrm>
            <a:off x="628650" y="1016001"/>
            <a:ext cx="7886700" cy="41314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5254925"/>
            <a:ext cx="9144000" cy="46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76200" rtlCol="0" anchor="ctr"/>
          <a:lstStyle/>
          <a:p>
            <a:pPr marL="0" marR="0" lvl="0" indent="0" algn="ctr" defTabSz="7619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125" normalizeH="0" baseline="0" noProof="0" dirty="0">
                <a:ln>
                  <a:noFill/>
                </a:ln>
                <a:solidFill>
                  <a:prstClr val="white">
                    <a:lumMod val="75000"/>
                  </a:prstClr>
                </a:solidFill>
                <a:effectLst/>
                <a:uLnTx/>
                <a:uFillTx/>
                <a:latin typeface="+mn-lt"/>
                <a:ea typeface="+mn-ea"/>
                <a:cs typeface="+mn-cs"/>
              </a:rPr>
              <a:t>www.</a:t>
            </a:r>
            <a:r>
              <a:rPr kumimoji="0" lang="en-US" sz="2667" b="0" i="0" u="none" strike="noStrike" kern="1200" cap="none" spc="125" normalizeH="0" baseline="0" noProof="0" dirty="0">
                <a:ln>
                  <a:noFill/>
                </a:ln>
                <a:solidFill>
                  <a:prstClr val="black">
                    <a:lumMod val="85000"/>
                    <a:lumOff val="15000"/>
                  </a:prstClr>
                </a:solidFill>
                <a:effectLst/>
                <a:uLnTx/>
                <a:uFillTx/>
                <a:latin typeface="+mn-lt"/>
                <a:ea typeface="+mn-ea"/>
                <a:cs typeface="+mn-cs"/>
              </a:rPr>
              <a:t>presentationgo</a:t>
            </a:r>
            <a:r>
              <a:rPr kumimoji="0" lang="en-US" sz="2667" b="0" i="0" u="none" strike="noStrike" kern="1200" cap="none" spc="125" normalizeH="0" baseline="0" noProof="0" dirty="0">
                <a:ln>
                  <a:noFill/>
                </a:ln>
                <a:solidFill>
                  <a:prstClr val="white">
                    <a:lumMod val="75000"/>
                  </a:prstClr>
                </a:solidFill>
                <a:effectLst/>
                <a:uLnTx/>
                <a:uFillTx/>
                <a:latin typeface="+mn-lt"/>
                <a:ea typeface="+mn-ea"/>
                <a:cs typeface="+mn-cs"/>
              </a:rPr>
              <a:t>.com</a:t>
            </a:r>
          </a:p>
        </p:txBody>
      </p:sp>
      <p:sp>
        <p:nvSpPr>
          <p:cNvPr id="23" name="Freeform 22"/>
          <p:cNvSpPr/>
          <p:nvPr userDrawn="1"/>
        </p:nvSpPr>
        <p:spPr>
          <a:xfrm rot="5400000">
            <a:off x="121970" y="49457"/>
            <a:ext cx="307913" cy="570902"/>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500"/>
          </a:p>
        </p:txBody>
      </p:sp>
      <p:grpSp>
        <p:nvGrpSpPr>
          <p:cNvPr id="8" name="Group 7"/>
          <p:cNvGrpSpPr/>
          <p:nvPr userDrawn="1"/>
        </p:nvGrpSpPr>
        <p:grpSpPr>
          <a:xfrm>
            <a:off x="-1654908" y="-61503"/>
            <a:ext cx="1569183" cy="510120"/>
            <a:chOff x="-2096383" y="21447"/>
            <a:chExt cx="1569183" cy="612144"/>
          </a:xfrm>
        </p:grpSpPr>
        <p:sp>
          <p:nvSpPr>
            <p:cNvPr id="10" name="TextBox 9"/>
            <p:cNvSpPr txBox="1"/>
            <p:nvPr userDrawn="1"/>
          </p:nvSpPr>
          <p:spPr>
            <a:xfrm>
              <a:off x="-2096383" y="21447"/>
              <a:ext cx="365806" cy="246221"/>
            </a:xfrm>
            <a:prstGeom prst="rect">
              <a:avLst/>
            </a:prstGeom>
            <a:noFill/>
          </p:spPr>
          <p:txBody>
            <a:bodyPr wrap="none" rtlCol="0">
              <a:spAutoFit/>
            </a:bodyPr>
            <a:lstStyle/>
            <a:p>
              <a:r>
                <a:rPr lang="en-US" sz="833" dirty="0">
                  <a:latin typeface="Open Sans" panose="020B0606030504020204" pitchFamily="34" charset="0"/>
                  <a:ea typeface="Open Sans" panose="020B0606030504020204" pitchFamily="34" charset="0"/>
                  <a:cs typeface="Open Sans" panose="020B0606030504020204" pitchFamily="34" charset="0"/>
                </a:rPr>
                <a:t>By:</a:t>
              </a:r>
            </a:p>
          </p:txBody>
        </p:sp>
        <p:sp>
          <p:nvSpPr>
            <p:cNvPr id="11" name="TextBox 10"/>
            <p:cNvSpPr txBox="1"/>
            <p:nvPr userDrawn="1"/>
          </p:nvSpPr>
          <p:spPr>
            <a:xfrm>
              <a:off x="-1002010" y="387370"/>
              <a:ext cx="474810" cy="246221"/>
            </a:xfrm>
            <a:prstGeom prst="rect">
              <a:avLst/>
            </a:prstGeom>
            <a:noFill/>
          </p:spPr>
          <p:txBody>
            <a:bodyPr wrap="none" rtlCol="0">
              <a:spAutoFit/>
            </a:bodyPr>
            <a:lstStyle/>
            <a:p>
              <a:r>
                <a:rPr lang="en-US" sz="833"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2" name="Picture 11"/>
            <p:cNvPicPr>
              <a:picLocks noChangeAspect="1"/>
            </p:cNvPicPr>
            <p:nvPr userDrawn="1"/>
          </p:nvPicPr>
          <p:blipFill>
            <a:blip r:embed="rId3"/>
            <a:stretch>
              <a:fillRect/>
            </a:stretch>
          </p:blipFill>
          <p:spPr>
            <a:xfrm>
              <a:off x="-2018604" y="234547"/>
              <a:ext cx="1405251" cy="185944"/>
            </a:xfrm>
            <a:prstGeom prst="rect">
              <a:avLst/>
            </a:prstGeom>
          </p:spPr>
        </p:pic>
      </p:grpSp>
      <p:sp>
        <p:nvSpPr>
          <p:cNvPr id="13" name="Rectangle 12"/>
          <p:cNvSpPr/>
          <p:nvPr userDrawn="1"/>
        </p:nvSpPr>
        <p:spPr>
          <a:xfrm>
            <a:off x="-88899" y="6959601"/>
            <a:ext cx="1625766" cy="261610"/>
          </a:xfrm>
          <a:prstGeom prst="rect">
            <a:avLst/>
          </a:prstGeom>
        </p:spPr>
        <p:txBody>
          <a:bodyPr wrap="none">
            <a:spAutoFit/>
          </a:bodyPr>
          <a:lstStyle/>
          <a:p>
            <a:r>
              <a:rPr lang="en-US" sz="917" b="0" i="0" dirty="0">
                <a:solidFill>
                  <a:srgbClr val="555555"/>
                </a:solidFill>
                <a:effectLst/>
                <a:latin typeface="Open Sans" panose="020B0606030504020204" pitchFamily="34" charset="0"/>
              </a:rPr>
              <a:t>© </a:t>
            </a:r>
            <a:r>
              <a:rPr lang="en-US" sz="917" b="0" i="0" u="none" strike="noStrike" dirty="0">
                <a:solidFill>
                  <a:srgbClr val="A5CD28"/>
                </a:solidFill>
                <a:effectLst/>
                <a:latin typeface="Open Sans" panose="020B0606030504020204" pitchFamily="34" charset="0"/>
                <a:hlinkClick r:id="rId4" tooltip="PresentationGo!"/>
              </a:rPr>
              <a:t>presentationgo.com</a:t>
            </a:r>
            <a:endParaRPr lang="en-US" sz="917" dirty="0"/>
          </a:p>
        </p:txBody>
      </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695" r:id="rId1"/>
  </p:sldLayoutIdLst>
  <p:hf hdr="0"/>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36235"/>
            <a:ext cx="7886700" cy="615880"/>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1016001"/>
            <a:ext cx="7886700" cy="41314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5254926"/>
            <a:ext cx="9144000" cy="46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mn-lt"/>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9526" y="5799668"/>
            <a:ext cx="1245774" cy="218008"/>
          </a:xfrm>
          <a:prstGeom prst="rect">
            <a:avLst/>
          </a:prstGeom>
        </p:spPr>
        <p:txBody>
          <a:bodyPr wrap="squar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3" tooltip="PresentationGo!"/>
              </a:rPr>
              <a:t>presentationgo.com</a:t>
            </a:r>
            <a:endParaRPr lang="en-US" sz="825" dirty="0"/>
          </a:p>
        </p:txBody>
      </p:sp>
      <p:sp>
        <p:nvSpPr>
          <p:cNvPr id="13" name="Freeform 12"/>
          <p:cNvSpPr/>
          <p:nvPr userDrawn="1"/>
        </p:nvSpPr>
        <p:spPr>
          <a:xfrm rot="5400000">
            <a:off x="52988" y="168444"/>
            <a:ext cx="307913"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grpSp>
        <p:nvGrpSpPr>
          <p:cNvPr id="14" name="Group 13"/>
          <p:cNvGrpSpPr/>
          <p:nvPr userDrawn="1"/>
        </p:nvGrpSpPr>
        <p:grpSpPr>
          <a:xfrm>
            <a:off x="-1241181" y="-13878"/>
            <a:ext cx="1176887" cy="510120"/>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698" r:id="rId1"/>
  </p:sldLayoutIdLst>
  <p:hf hdr="0"/>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EFEDEE"/>
            </a:gs>
            <a:gs pos="53000">
              <a:srgbClr val="F1EFF0"/>
            </a:gs>
            <a:gs pos="77000">
              <a:srgbClr val="EFEDEE"/>
            </a:gs>
            <a:gs pos="100000">
              <a:srgbClr val="EFEBEC"/>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36235"/>
            <a:ext cx="7886700" cy="615880"/>
          </a:xfrm>
          <a:prstGeom prst="rect">
            <a:avLst/>
          </a:prstGeom>
        </p:spPr>
        <p:txBody>
          <a:bodyPr rIns="0">
            <a:normAutofit/>
          </a:bodyPr>
          <a:lstStyle/>
          <a:p>
            <a:pPr marL="0" lvl="0"/>
            <a:r>
              <a:rPr lang="en-US"/>
              <a:t>Click to edit Master title style</a:t>
            </a:r>
          </a:p>
        </p:txBody>
      </p:sp>
      <p:sp>
        <p:nvSpPr>
          <p:cNvPr id="3" name="Text Placeholder 2"/>
          <p:cNvSpPr>
            <a:spLocks noGrp="1"/>
          </p:cNvSpPr>
          <p:nvPr>
            <p:ph type="body" idx="1"/>
          </p:nvPr>
        </p:nvSpPr>
        <p:spPr>
          <a:xfrm>
            <a:off x="628650" y="1016001"/>
            <a:ext cx="7886700" cy="413146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0" y="5254926"/>
            <a:ext cx="9144000" cy="460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6858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www.</a:t>
            </a:r>
            <a:r>
              <a:rPr kumimoji="0" lang="en-US" sz="2400" b="0" i="0" u="none" strike="noStrike" kern="1200" cap="none" spc="113" normalizeH="0" baseline="0" noProof="0" dirty="0">
                <a:ln>
                  <a:noFill/>
                </a:ln>
                <a:solidFill>
                  <a:prstClr val="black">
                    <a:lumMod val="85000"/>
                    <a:lumOff val="15000"/>
                  </a:prstClr>
                </a:solidFill>
                <a:effectLst/>
                <a:uLnTx/>
                <a:uFillTx/>
                <a:latin typeface="+mn-lt"/>
                <a:ea typeface="+mn-ea"/>
                <a:cs typeface="+mn-cs"/>
              </a:rPr>
              <a:t>presentationgo</a:t>
            </a:r>
            <a:r>
              <a:rPr kumimoji="0" lang="en-US" sz="2400" b="0" i="0" u="none" strike="noStrike" kern="1200" cap="none" spc="113" normalizeH="0" baseline="0" noProof="0" dirty="0">
                <a:ln>
                  <a:noFill/>
                </a:ln>
                <a:solidFill>
                  <a:prstClr val="white">
                    <a:lumMod val="75000"/>
                  </a:prstClr>
                </a:solidFill>
                <a:effectLst/>
                <a:uLnTx/>
                <a:uFillTx/>
                <a:latin typeface="+mn-lt"/>
                <a:ea typeface="+mn-ea"/>
                <a:cs typeface="+mn-cs"/>
              </a:rPr>
              <a:t>.com</a:t>
            </a:r>
          </a:p>
        </p:txBody>
      </p:sp>
      <p:sp>
        <p:nvSpPr>
          <p:cNvPr id="7" name="Rectangle 6"/>
          <p:cNvSpPr/>
          <p:nvPr userDrawn="1"/>
        </p:nvSpPr>
        <p:spPr>
          <a:xfrm>
            <a:off x="-9526" y="5799668"/>
            <a:ext cx="1245774" cy="218008"/>
          </a:xfrm>
          <a:prstGeom prst="rect">
            <a:avLst/>
          </a:prstGeom>
        </p:spPr>
        <p:txBody>
          <a:bodyPr wrap="square">
            <a:spAutoFit/>
          </a:bodyPr>
          <a:lstStyle/>
          <a:p>
            <a:r>
              <a:rPr lang="en-US" sz="825" b="0" i="0" dirty="0">
                <a:solidFill>
                  <a:srgbClr val="555555"/>
                </a:solidFill>
                <a:effectLst/>
                <a:latin typeface="Open Sans" panose="020B0606030504020204" pitchFamily="34" charset="0"/>
              </a:rPr>
              <a:t>© </a:t>
            </a:r>
            <a:r>
              <a:rPr lang="en-US" sz="825" b="0" i="0" u="none" strike="noStrike" dirty="0">
                <a:solidFill>
                  <a:srgbClr val="A5CD28"/>
                </a:solidFill>
                <a:effectLst/>
                <a:latin typeface="Open Sans" panose="020B0606030504020204" pitchFamily="34" charset="0"/>
                <a:hlinkClick r:id="rId3" tooltip="PresentationGo!"/>
              </a:rPr>
              <a:t>presentationgo.com</a:t>
            </a:r>
            <a:endParaRPr lang="en-US" sz="825" dirty="0"/>
          </a:p>
        </p:txBody>
      </p:sp>
      <p:sp>
        <p:nvSpPr>
          <p:cNvPr id="13" name="Freeform 12"/>
          <p:cNvSpPr/>
          <p:nvPr userDrawn="1"/>
        </p:nvSpPr>
        <p:spPr>
          <a:xfrm rot="5400000">
            <a:off x="52988" y="168444"/>
            <a:ext cx="307913" cy="428177"/>
          </a:xfrm>
          <a:custGeom>
            <a:avLst/>
            <a:gdLst>
              <a:gd name="connsiteX0" fmla="*/ 210916 w 1034764"/>
              <a:gd name="connsiteY0" fmla="*/ 535701 h 1598797"/>
              <a:gd name="connsiteX1" fmla="*/ 331908 w 1034764"/>
              <a:gd name="connsiteY1" fmla="*/ 284049 h 1598797"/>
              <a:gd name="connsiteX2" fmla="*/ 741774 w 1034764"/>
              <a:gd name="connsiteY2" fmla="*/ 315409 h 1598797"/>
              <a:gd name="connsiteX3" fmla="*/ 403935 w 1034764"/>
              <a:gd name="connsiteY3" fmla="*/ 375418 h 1598797"/>
              <a:gd name="connsiteX4" fmla="*/ 266699 w 1034764"/>
              <a:gd name="connsiteY4" fmla="*/ 689905 h 1598797"/>
              <a:gd name="connsiteX5" fmla="*/ 266698 w 1034764"/>
              <a:gd name="connsiteY5" fmla="*/ 689907 h 1598797"/>
              <a:gd name="connsiteX6" fmla="*/ 210916 w 1034764"/>
              <a:gd name="connsiteY6" fmla="*/ 535701 h 1598797"/>
              <a:gd name="connsiteX7" fmla="*/ 134938 w 1034764"/>
              <a:gd name="connsiteY7" fmla="*/ 517381 h 1598797"/>
              <a:gd name="connsiteX8" fmla="*/ 517383 w 1034764"/>
              <a:gd name="connsiteY8" fmla="*/ 899826 h 1598797"/>
              <a:gd name="connsiteX9" fmla="*/ 899828 w 1034764"/>
              <a:gd name="connsiteY9" fmla="*/ 517381 h 1598797"/>
              <a:gd name="connsiteX10" fmla="*/ 517383 w 1034764"/>
              <a:gd name="connsiteY10" fmla="*/ 134936 h 1598797"/>
              <a:gd name="connsiteX11" fmla="*/ 134938 w 1034764"/>
              <a:gd name="connsiteY11" fmla="*/ 517381 h 1598797"/>
              <a:gd name="connsiteX12" fmla="*/ 0 w 1034764"/>
              <a:gd name="connsiteY12" fmla="*/ 517382 h 1598797"/>
              <a:gd name="connsiteX13" fmla="*/ 517382 w 1034764"/>
              <a:gd name="connsiteY13" fmla="*/ 0 h 1598797"/>
              <a:gd name="connsiteX14" fmla="*/ 1034764 w 1034764"/>
              <a:gd name="connsiteY14" fmla="*/ 517382 h 1598797"/>
              <a:gd name="connsiteX15" fmla="*/ 621653 w 1034764"/>
              <a:gd name="connsiteY15" fmla="*/ 1024253 h 1598797"/>
              <a:gd name="connsiteX16" fmla="*/ 620527 w 1034764"/>
              <a:gd name="connsiteY16" fmla="*/ 1024366 h 1598797"/>
              <a:gd name="connsiteX17" fmla="*/ 662992 w 1034764"/>
              <a:gd name="connsiteY17" fmla="*/ 1598797 h 1598797"/>
              <a:gd name="connsiteX18" fmla="*/ 371775 w 1034764"/>
              <a:gd name="connsiteY18" fmla="*/ 1598797 h 1598797"/>
              <a:gd name="connsiteX19" fmla="*/ 414241 w 1034764"/>
              <a:gd name="connsiteY19" fmla="*/ 1024367 h 1598797"/>
              <a:gd name="connsiteX20" fmla="*/ 413112 w 1034764"/>
              <a:gd name="connsiteY20" fmla="*/ 1024253 h 1598797"/>
              <a:gd name="connsiteX21" fmla="*/ 0 w 1034764"/>
              <a:gd name="connsiteY21" fmla="*/ 517382 h 159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4764" h="1598797">
                <a:moveTo>
                  <a:pt x="210916" y="535701"/>
                </a:moveTo>
                <a:cubicBezTo>
                  <a:pt x="207764" y="443901"/>
                  <a:pt x="249915" y="348683"/>
                  <a:pt x="331908" y="284049"/>
                </a:cubicBezTo>
                <a:cubicBezTo>
                  <a:pt x="463097" y="180634"/>
                  <a:pt x="646600" y="194675"/>
                  <a:pt x="741774" y="315409"/>
                </a:cubicBezTo>
                <a:cubicBezTo>
                  <a:pt x="631231" y="275026"/>
                  <a:pt x="502220" y="297941"/>
                  <a:pt x="403935" y="375418"/>
                </a:cubicBezTo>
                <a:cubicBezTo>
                  <a:pt x="305650" y="452895"/>
                  <a:pt x="253243" y="572989"/>
                  <a:pt x="266699" y="689905"/>
                </a:cubicBezTo>
                <a:lnTo>
                  <a:pt x="266698" y="689907"/>
                </a:lnTo>
                <a:cubicBezTo>
                  <a:pt x="231008" y="644631"/>
                  <a:pt x="212807" y="590781"/>
                  <a:pt x="210916" y="535701"/>
                </a:cubicBezTo>
                <a:close/>
                <a:moveTo>
                  <a:pt x="134938" y="517381"/>
                </a:moveTo>
                <a:cubicBezTo>
                  <a:pt x="134938" y="728600"/>
                  <a:pt x="306164" y="899826"/>
                  <a:pt x="517383" y="899826"/>
                </a:cubicBezTo>
                <a:cubicBezTo>
                  <a:pt x="728602" y="899826"/>
                  <a:pt x="899828" y="728600"/>
                  <a:pt x="899828" y="517381"/>
                </a:cubicBezTo>
                <a:cubicBezTo>
                  <a:pt x="899828" y="306162"/>
                  <a:pt x="728602" y="134936"/>
                  <a:pt x="517383" y="134936"/>
                </a:cubicBezTo>
                <a:cubicBezTo>
                  <a:pt x="306164" y="134936"/>
                  <a:pt x="134938" y="306162"/>
                  <a:pt x="134938" y="517381"/>
                </a:cubicBezTo>
                <a:close/>
                <a:moveTo>
                  <a:pt x="0" y="517382"/>
                </a:moveTo>
                <a:cubicBezTo>
                  <a:pt x="0" y="231640"/>
                  <a:pt x="231640" y="0"/>
                  <a:pt x="517382" y="0"/>
                </a:cubicBezTo>
                <a:cubicBezTo>
                  <a:pt x="803124" y="0"/>
                  <a:pt x="1034764" y="231640"/>
                  <a:pt x="1034764" y="517382"/>
                </a:cubicBezTo>
                <a:cubicBezTo>
                  <a:pt x="1034764" y="767406"/>
                  <a:pt x="857415" y="976008"/>
                  <a:pt x="621653" y="1024253"/>
                </a:cubicBezTo>
                <a:lnTo>
                  <a:pt x="620527" y="1024366"/>
                </a:lnTo>
                <a:lnTo>
                  <a:pt x="662992" y="1598797"/>
                </a:lnTo>
                <a:lnTo>
                  <a:pt x="371775" y="1598797"/>
                </a:lnTo>
                <a:lnTo>
                  <a:pt x="414241" y="1024367"/>
                </a:lnTo>
                <a:lnTo>
                  <a:pt x="413112" y="1024253"/>
                </a:lnTo>
                <a:cubicBezTo>
                  <a:pt x="177349" y="976008"/>
                  <a:pt x="0" y="767406"/>
                  <a:pt x="0" y="517382"/>
                </a:cubicBezTo>
                <a:close/>
              </a:path>
            </a:pathLst>
          </a:custGeom>
          <a:solidFill>
            <a:schemeClr val="bg1"/>
          </a:solidFill>
          <a:ln>
            <a:noFill/>
          </a:ln>
          <a:effectLst>
            <a:outerShdw blurRad="12700" dist="127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1350"/>
          </a:p>
        </p:txBody>
      </p:sp>
      <p:grpSp>
        <p:nvGrpSpPr>
          <p:cNvPr id="14" name="Group 13"/>
          <p:cNvGrpSpPr/>
          <p:nvPr userDrawn="1"/>
        </p:nvGrpSpPr>
        <p:grpSpPr>
          <a:xfrm>
            <a:off x="-1241181" y="-13878"/>
            <a:ext cx="1176887" cy="510120"/>
            <a:chOff x="-2096383" y="21447"/>
            <a:chExt cx="1569183" cy="612144"/>
          </a:xfrm>
        </p:grpSpPr>
        <p:sp>
          <p:nvSpPr>
            <p:cNvPr id="15" name="TextBox 14"/>
            <p:cNvSpPr txBox="1"/>
            <p:nvPr userDrawn="1"/>
          </p:nvSpPr>
          <p:spPr>
            <a:xfrm>
              <a:off x="-2096383" y="21447"/>
              <a:ext cx="365806"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By:</a:t>
              </a:r>
            </a:p>
          </p:txBody>
        </p:sp>
        <p:sp>
          <p:nvSpPr>
            <p:cNvPr id="16" name="TextBox 15"/>
            <p:cNvSpPr txBox="1"/>
            <p:nvPr userDrawn="1"/>
          </p:nvSpPr>
          <p:spPr>
            <a:xfrm>
              <a:off x="-1002010" y="387370"/>
              <a:ext cx="474810" cy="246221"/>
            </a:xfrm>
            <a:prstGeom prst="rect">
              <a:avLst/>
            </a:prstGeom>
            <a:noFill/>
          </p:spPr>
          <p:txBody>
            <a:bodyPr wrap="none" rtlCol="0">
              <a:spAutoFit/>
            </a:bodyPr>
            <a:lstStyle/>
            <a:p>
              <a:r>
                <a:rPr lang="en-US" sz="750" dirty="0">
                  <a:latin typeface="Open Sans" panose="020B0606030504020204" pitchFamily="34" charset="0"/>
                  <a:ea typeface="Open Sans" panose="020B0606030504020204" pitchFamily="34" charset="0"/>
                  <a:cs typeface="Open Sans" panose="020B0606030504020204" pitchFamily="34" charset="0"/>
                </a:rPr>
                <a:t>.com</a:t>
              </a:r>
            </a:p>
          </p:txBody>
        </p:sp>
        <p:pic>
          <p:nvPicPr>
            <p:cNvPr id="17" name="Picture 16"/>
            <p:cNvPicPr>
              <a:picLocks noChangeAspect="1"/>
            </p:cNvPicPr>
            <p:nvPr userDrawn="1"/>
          </p:nvPicPr>
          <p:blipFill>
            <a:blip r:embed="rId4"/>
            <a:stretch>
              <a:fillRect/>
            </a:stretch>
          </p:blipFill>
          <p:spPr>
            <a:xfrm>
              <a:off x="-2018604" y="234547"/>
              <a:ext cx="1405251" cy="185944"/>
            </a:xfrm>
            <a:prstGeom prst="rect">
              <a:avLst/>
            </a:prstGeom>
          </p:spPr>
        </p:pic>
      </p:grpSp>
    </p:spTree>
    <p:extLst>
      <p:ext uri="{BB962C8B-B14F-4D97-AF65-F5344CB8AC3E}">
        <p14:creationId xmlns:p14="http://schemas.microsoft.com/office/powerpoint/2010/main" val="2055134626"/>
      </p:ext>
    </p:extLst>
  </p:cSld>
  <p:clrMap bg1="lt1" tx1="dk1" bg2="lt2" tx2="dk2" accent1="accent1" accent2="accent2" accent3="accent3" accent4="accent4" accent5="accent5" accent6="accent6" hlink="hlink" folHlink="folHlink"/>
  <p:sldLayoutIdLst>
    <p:sldLayoutId id="2147483700" r:id="rId1"/>
  </p:sldLayoutIdLst>
  <p:hf hdr="0"/>
  <p:txStyles>
    <p:titleStyle>
      <a:lvl1pPr algn="l" defTabSz="914400" rtl="0" eaLnBrk="1" latinLnBrk="0" hangingPunct="1">
        <a:lnSpc>
          <a:spcPct val="90000"/>
        </a:lnSpc>
        <a:spcBef>
          <a:spcPct val="0"/>
        </a:spcBef>
        <a:buNone/>
        <a:defRPr lang="en-US" sz="3600" b="1" kern="1200">
          <a:solidFill>
            <a:schemeClr val="tx1"/>
          </a:solidFill>
          <a:latin typeface="Helvetica" panose="020B0500000000000000"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platzhalter 14"/>
          <p:cNvSpPr>
            <a:spLocks noGrp="1"/>
          </p:cNvSpPr>
          <p:nvPr>
            <p:ph type="body" sz="quarter" idx="13"/>
          </p:nvPr>
        </p:nvSpPr>
        <p:spPr/>
        <p:txBody>
          <a:bodyPr/>
          <a:lstStyle/>
          <a:p>
            <a:pPr>
              <a:spcBef>
                <a:spcPts val="0"/>
              </a:spcBef>
            </a:pPr>
            <a:r>
              <a:rPr lang="de-DE" dirty="0"/>
              <a:t>Institute of Industrial Automation</a:t>
            </a:r>
          </a:p>
          <a:p>
            <a:pPr>
              <a:spcBef>
                <a:spcPts val="0"/>
              </a:spcBef>
            </a:pPr>
            <a:r>
              <a:rPr lang="de-DE" dirty="0" err="1"/>
              <a:t>and</a:t>
            </a:r>
            <a:r>
              <a:rPr lang="de-DE" dirty="0"/>
              <a:t> Software Engineering</a:t>
            </a:r>
          </a:p>
        </p:txBody>
      </p:sp>
      <p:sp>
        <p:nvSpPr>
          <p:cNvPr id="13" name="Untertitel 12"/>
          <p:cNvSpPr>
            <a:spLocks noGrp="1"/>
          </p:cNvSpPr>
          <p:nvPr>
            <p:ph type="subTitle" idx="1"/>
          </p:nvPr>
        </p:nvSpPr>
        <p:spPr/>
        <p:txBody>
          <a:bodyPr/>
          <a:lstStyle/>
          <a:p>
            <a:endParaRPr lang="de-DE"/>
          </a:p>
        </p:txBody>
      </p:sp>
      <p:pic>
        <p:nvPicPr>
          <p:cNvPr id="8" name="Picture 27" descr="Logo_allein_klein"/>
          <p:cNvPicPr>
            <a:picLocks noChangeAspect="1" noChangeArrowheads="1"/>
          </p:cNvPicPr>
          <p:nvPr/>
        </p:nvPicPr>
        <p:blipFill>
          <a:blip r:embed="rId2" cstate="print"/>
          <a:srcRect/>
          <a:stretch>
            <a:fillRect/>
          </a:stretch>
        </p:blipFill>
        <p:spPr bwMode="auto">
          <a:xfrm>
            <a:off x="7753526" y="5192129"/>
            <a:ext cx="922162" cy="417621"/>
          </a:xfrm>
          <a:prstGeom prst="rect">
            <a:avLst/>
          </a:prstGeom>
          <a:noFill/>
        </p:spPr>
      </p:pic>
      <p:pic>
        <p:nvPicPr>
          <p:cNvPr id="7" name="Bildplatzhalter 5">
            <a:extLst>
              <a:ext uri="{FF2B5EF4-FFF2-40B4-BE49-F238E27FC236}">
                <a16:creationId xmlns:a16="http://schemas.microsoft.com/office/drawing/2014/main" id="{6A978381-F6FC-875F-3B1C-3FA43F958C5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27435" b="27435"/>
          <a:stretch/>
        </p:blipFill>
        <p:spPr>
          <a:xfrm>
            <a:off x="0" y="1408113"/>
            <a:ext cx="9144000" cy="3671887"/>
          </a:xfrm>
        </p:spPr>
      </p:pic>
      <p:sp>
        <p:nvSpPr>
          <p:cNvPr id="4" name="TextBox 3">
            <a:extLst>
              <a:ext uri="{FF2B5EF4-FFF2-40B4-BE49-F238E27FC236}">
                <a16:creationId xmlns:a16="http://schemas.microsoft.com/office/drawing/2014/main" id="{2515412C-592B-8465-4B5B-F038F728F110}"/>
              </a:ext>
            </a:extLst>
          </p:cNvPr>
          <p:cNvSpPr txBox="1"/>
          <p:nvPr/>
        </p:nvSpPr>
        <p:spPr>
          <a:xfrm>
            <a:off x="7090348" y="5553856"/>
            <a:ext cx="914400" cy="914400"/>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endParaRPr lang="en-US" sz="1600" dirty="0"/>
          </a:p>
        </p:txBody>
      </p:sp>
      <p:sp>
        <p:nvSpPr>
          <p:cNvPr id="17" name="Oval 16">
            <a:extLst>
              <a:ext uri="{FF2B5EF4-FFF2-40B4-BE49-F238E27FC236}">
                <a16:creationId xmlns:a16="http://schemas.microsoft.com/office/drawing/2014/main" id="{30356D57-D08F-4ACC-66CF-8CDCA650F0E8}"/>
              </a:ext>
            </a:extLst>
          </p:cNvPr>
          <p:cNvSpPr/>
          <p:nvPr/>
        </p:nvSpPr>
        <p:spPr>
          <a:xfrm>
            <a:off x="4429595" y="932305"/>
            <a:ext cx="4519534" cy="43846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 name="TextBox 17">
            <a:extLst>
              <a:ext uri="{FF2B5EF4-FFF2-40B4-BE49-F238E27FC236}">
                <a16:creationId xmlns:a16="http://schemas.microsoft.com/office/drawing/2014/main" id="{368E2C6F-6396-67DE-87B0-E3E7C24AA24D}"/>
              </a:ext>
            </a:extLst>
          </p:cNvPr>
          <p:cNvSpPr txBox="1"/>
          <p:nvPr/>
        </p:nvSpPr>
        <p:spPr>
          <a:xfrm>
            <a:off x="4819338" y="1933731"/>
            <a:ext cx="3545173" cy="923769"/>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de-DE" sz="2200" b="1" dirty="0">
                <a:solidFill>
                  <a:schemeClr val="bg1"/>
                </a:solidFill>
              </a:rPr>
              <a:t>Deep Learning-based Monitoring of Urban Traffic using MOBATSim</a:t>
            </a:r>
            <a:endParaRPr lang="en-US" sz="2200" b="1" dirty="0">
              <a:solidFill>
                <a:schemeClr val="bg1"/>
              </a:solidFill>
            </a:endParaRPr>
          </a:p>
        </p:txBody>
      </p:sp>
      <p:sp>
        <p:nvSpPr>
          <p:cNvPr id="19" name="TextBox 18">
            <a:extLst>
              <a:ext uri="{FF2B5EF4-FFF2-40B4-BE49-F238E27FC236}">
                <a16:creationId xmlns:a16="http://schemas.microsoft.com/office/drawing/2014/main" id="{CEDD4A74-F994-1FF9-C24F-2DDAA1DA17BB}"/>
              </a:ext>
            </a:extLst>
          </p:cNvPr>
          <p:cNvSpPr txBox="1"/>
          <p:nvPr/>
        </p:nvSpPr>
        <p:spPr>
          <a:xfrm>
            <a:off x="5035419" y="3624267"/>
            <a:ext cx="3423975" cy="1032600"/>
          </a:xfrm>
          <a:prstGeom prst="rect">
            <a:avLst/>
          </a:prstGeom>
          <a:noFill/>
        </p:spPr>
        <p:txBody>
          <a:bodyPr wrap="square" lIns="0" tIns="0" rIns="0" bIns="0" rtlCol="0">
            <a:noAutofit/>
          </a:bodyPr>
          <a:lstStyle/>
          <a:p>
            <a:pPr marL="179388" indent="-179388">
              <a:buClr>
                <a:schemeClr val="accent1"/>
              </a:buClr>
              <a:buFont typeface="Arial" panose="020B0604020202020204" pitchFamily="34" charset="0"/>
              <a:buChar char="•"/>
            </a:pPr>
            <a:r>
              <a:rPr lang="de-DE" sz="1200" b="1" dirty="0">
                <a:solidFill>
                  <a:schemeClr val="bg1"/>
                </a:solidFill>
              </a:rPr>
              <a:t>Presented by</a:t>
            </a:r>
            <a:r>
              <a:rPr lang="de-DE" sz="1200" dirty="0">
                <a:solidFill>
                  <a:schemeClr val="bg1"/>
                </a:solidFill>
              </a:rPr>
              <a:t>: Nikita Jhawar</a:t>
            </a:r>
          </a:p>
          <a:p>
            <a:pPr marL="179388" indent="-179388">
              <a:buClr>
                <a:schemeClr val="accent1"/>
              </a:buClr>
              <a:buFont typeface="Arial" panose="020B0604020202020204" pitchFamily="34" charset="0"/>
              <a:buChar char="•"/>
            </a:pPr>
            <a:endParaRPr lang="de-DE" sz="1200" dirty="0">
              <a:solidFill>
                <a:schemeClr val="bg1"/>
              </a:solidFill>
            </a:endParaRPr>
          </a:p>
          <a:p>
            <a:pPr marL="179388" indent="-179388">
              <a:buClr>
                <a:schemeClr val="accent1"/>
              </a:buClr>
              <a:buFont typeface="Arial" panose="020B0604020202020204" pitchFamily="34" charset="0"/>
              <a:buChar char="•"/>
            </a:pPr>
            <a:r>
              <a:rPr lang="de-DE" sz="1200" b="1" dirty="0">
                <a:solidFill>
                  <a:schemeClr val="bg1"/>
                </a:solidFill>
              </a:rPr>
              <a:t>Supervised by</a:t>
            </a:r>
            <a:r>
              <a:rPr lang="de-DE" sz="1200" dirty="0">
                <a:solidFill>
                  <a:schemeClr val="bg1"/>
                </a:solidFill>
              </a:rPr>
              <a:t>: Sheng Ding</a:t>
            </a:r>
          </a:p>
          <a:p>
            <a:pPr marL="179388" indent="-179388">
              <a:buClr>
                <a:schemeClr val="accent1"/>
              </a:buClr>
              <a:buFont typeface="Arial" panose="020B0604020202020204" pitchFamily="34" charset="0"/>
              <a:buChar char="•"/>
            </a:pPr>
            <a:endParaRPr lang="de-DE" sz="1200" dirty="0">
              <a:solidFill>
                <a:schemeClr val="bg1"/>
              </a:solidFill>
            </a:endParaRPr>
          </a:p>
          <a:p>
            <a:pPr rtl="0"/>
            <a:r>
              <a:rPr lang="de-DE" sz="1200" b="1" dirty="0">
                <a:solidFill>
                  <a:schemeClr val="bg1"/>
                </a:solidFill>
              </a:rPr>
              <a:t>Examined by</a:t>
            </a:r>
            <a:r>
              <a:rPr lang="de-DE" sz="1200" dirty="0">
                <a:solidFill>
                  <a:schemeClr val="bg1"/>
                </a:solidFill>
              </a:rPr>
              <a:t>: </a:t>
            </a:r>
            <a:r>
              <a:rPr lang="en-US" sz="1200" dirty="0">
                <a:solidFill>
                  <a:schemeClr val="bg1"/>
                </a:solidFill>
                <a:effectLst/>
                <a:latin typeface="Arial" panose="020B0604020202020204" pitchFamily="34" charset="0"/>
              </a:rPr>
              <a:t>Jun.-Prof. Dr.-Ing. Andrey Morozov</a:t>
            </a:r>
            <a:endParaRPr lang="en-US" sz="1200" dirty="0">
              <a:solidFill>
                <a:schemeClr val="bg1"/>
              </a:solidFill>
              <a:effectLst/>
            </a:endParaRPr>
          </a:p>
          <a:p>
            <a:br>
              <a:rPr lang="en-US" sz="1600" b="0" i="0" dirty="0">
                <a:effectLst/>
                <a:latin typeface="Arial" panose="020B0604020202020204" pitchFamily="34" charset="0"/>
              </a:rPr>
            </a:br>
            <a:endParaRPr lang="en-US" sz="1400" dirty="0"/>
          </a:p>
        </p:txBody>
      </p:sp>
    </p:spTree>
    <p:extLst>
      <p:ext uri="{BB962C8B-B14F-4D97-AF65-F5344CB8AC3E}">
        <p14:creationId xmlns:p14="http://schemas.microsoft.com/office/powerpoint/2010/main" val="1380336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iagram&#10;&#10;Description automatically generated">
            <a:extLst>
              <a:ext uri="{FF2B5EF4-FFF2-40B4-BE49-F238E27FC236}">
                <a16:creationId xmlns:a16="http://schemas.microsoft.com/office/drawing/2014/main" id="{CA2824CF-F888-79AA-B82F-C77465347F97}"/>
              </a:ext>
            </a:extLst>
          </p:cNvPr>
          <p:cNvPicPr>
            <a:picLocks noGrp="1" noChangeAspect="1"/>
          </p:cNvPicPr>
          <p:nvPr>
            <p:ph idx="1"/>
          </p:nvPr>
        </p:nvPicPr>
        <p:blipFill>
          <a:blip r:embed="rId2"/>
          <a:stretch>
            <a:fillRect/>
          </a:stretch>
        </p:blipFill>
        <p:spPr>
          <a:xfrm>
            <a:off x="1379622" y="1121910"/>
            <a:ext cx="6440904" cy="4043647"/>
          </a:xfrm>
        </p:spPr>
      </p:pic>
      <p:sp>
        <p:nvSpPr>
          <p:cNvPr id="3" name="Date Placeholder 2">
            <a:extLst>
              <a:ext uri="{FF2B5EF4-FFF2-40B4-BE49-F238E27FC236}">
                <a16:creationId xmlns:a16="http://schemas.microsoft.com/office/drawing/2014/main" id="{132EF067-50ED-DB36-54D0-FB2DDBD5EC00}"/>
              </a:ext>
            </a:extLst>
          </p:cNvPr>
          <p:cNvSpPr>
            <a:spLocks noGrp="1"/>
          </p:cNvSpPr>
          <p:nvPr>
            <p:ph type="dt" sz="half" idx="10"/>
          </p:nvPr>
        </p:nvSpPr>
        <p:spPr/>
        <p:txBody>
          <a:bodyPr/>
          <a:lstStyle/>
          <a:p>
            <a:fld id="{F7D0282F-D9F1-4C8C-AC20-F4ECBBCBD7F2}" type="datetime1">
              <a:rPr lang="en-US" smtClean="0"/>
              <a:t>6/10/2022</a:t>
            </a:fld>
            <a:endParaRPr lang="de-DE" dirty="0"/>
          </a:p>
        </p:txBody>
      </p:sp>
      <p:sp>
        <p:nvSpPr>
          <p:cNvPr id="4" name="Footer Placeholder 3">
            <a:extLst>
              <a:ext uri="{FF2B5EF4-FFF2-40B4-BE49-F238E27FC236}">
                <a16:creationId xmlns:a16="http://schemas.microsoft.com/office/drawing/2014/main" id="{3425C8B6-0EFE-8B7B-EB61-08CD21481A2D}"/>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46E16936-89A8-F5BB-FD8D-79BE6DA33738}"/>
              </a:ext>
            </a:extLst>
          </p:cNvPr>
          <p:cNvSpPr>
            <a:spLocks noGrp="1"/>
          </p:cNvSpPr>
          <p:nvPr>
            <p:ph type="sldNum" sz="quarter" idx="12"/>
          </p:nvPr>
        </p:nvSpPr>
        <p:spPr/>
        <p:txBody>
          <a:bodyPr/>
          <a:lstStyle/>
          <a:p>
            <a:fld id="{9E82CC3C-1DC0-4FDA-9590-6CC506AB67F8}" type="slidenum">
              <a:rPr lang="de-DE" smtClean="0"/>
              <a:t>10</a:t>
            </a:fld>
            <a:endParaRPr lang="de-DE" dirty="0"/>
          </a:p>
        </p:txBody>
      </p:sp>
      <p:sp>
        <p:nvSpPr>
          <p:cNvPr id="7" name="Title 6">
            <a:extLst>
              <a:ext uri="{FF2B5EF4-FFF2-40B4-BE49-F238E27FC236}">
                <a16:creationId xmlns:a16="http://schemas.microsoft.com/office/drawing/2014/main" id="{2BB90D1E-3E28-24A2-28B3-D259FB6A13C3}"/>
              </a:ext>
            </a:extLst>
          </p:cNvPr>
          <p:cNvSpPr>
            <a:spLocks noGrp="1"/>
          </p:cNvSpPr>
          <p:nvPr>
            <p:ph type="title"/>
          </p:nvPr>
        </p:nvSpPr>
        <p:spPr>
          <a:xfrm>
            <a:off x="443425" y="625475"/>
            <a:ext cx="8207375" cy="278290"/>
          </a:xfrm>
        </p:spPr>
        <p:txBody>
          <a:bodyPr/>
          <a:lstStyle/>
          <a:p>
            <a:r>
              <a:rPr lang="de-DE" sz="2400" dirty="0"/>
              <a:t>Workflow </a:t>
            </a:r>
            <a:r>
              <a:rPr lang="de-DE" sz="2400" dirty="0" err="1"/>
              <a:t>Diagram</a:t>
            </a:r>
            <a:endParaRPr lang="en-US" sz="2400" dirty="0"/>
          </a:p>
        </p:txBody>
      </p:sp>
    </p:spTree>
    <p:extLst>
      <p:ext uri="{BB962C8B-B14F-4D97-AF65-F5344CB8AC3E}">
        <p14:creationId xmlns:p14="http://schemas.microsoft.com/office/powerpoint/2010/main" val="3784842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iagram&#10;&#10;Description automatically generated">
            <a:extLst>
              <a:ext uri="{FF2B5EF4-FFF2-40B4-BE49-F238E27FC236}">
                <a16:creationId xmlns:a16="http://schemas.microsoft.com/office/drawing/2014/main" id="{1D60750B-C894-AC81-0753-33DC5F978035}"/>
              </a:ext>
            </a:extLst>
          </p:cNvPr>
          <p:cNvPicPr>
            <a:picLocks noGrp="1" noChangeAspect="1"/>
          </p:cNvPicPr>
          <p:nvPr>
            <p:ph idx="1"/>
          </p:nvPr>
        </p:nvPicPr>
        <p:blipFill>
          <a:blip r:embed="rId2"/>
          <a:stretch>
            <a:fillRect/>
          </a:stretch>
        </p:blipFill>
        <p:spPr>
          <a:xfrm>
            <a:off x="555025" y="940119"/>
            <a:ext cx="8207375" cy="4372474"/>
          </a:xfrm>
        </p:spPr>
      </p:pic>
      <p:sp>
        <p:nvSpPr>
          <p:cNvPr id="3" name="Date Placeholder 2">
            <a:extLst>
              <a:ext uri="{FF2B5EF4-FFF2-40B4-BE49-F238E27FC236}">
                <a16:creationId xmlns:a16="http://schemas.microsoft.com/office/drawing/2014/main" id="{4ED94645-ADC7-79BE-001B-457885C998B3}"/>
              </a:ext>
            </a:extLst>
          </p:cNvPr>
          <p:cNvSpPr>
            <a:spLocks noGrp="1"/>
          </p:cNvSpPr>
          <p:nvPr>
            <p:ph type="dt" sz="half" idx="10"/>
          </p:nvPr>
        </p:nvSpPr>
        <p:spPr/>
        <p:txBody>
          <a:bodyPr/>
          <a:lstStyle/>
          <a:p>
            <a:fld id="{13BD1BC0-AA9A-4771-A14A-E03182192B63}" type="datetime1">
              <a:rPr lang="en-US" smtClean="0"/>
              <a:t>6/10/2022</a:t>
            </a:fld>
            <a:endParaRPr lang="de-DE" dirty="0"/>
          </a:p>
        </p:txBody>
      </p:sp>
      <p:sp>
        <p:nvSpPr>
          <p:cNvPr id="4" name="Footer Placeholder 3">
            <a:extLst>
              <a:ext uri="{FF2B5EF4-FFF2-40B4-BE49-F238E27FC236}">
                <a16:creationId xmlns:a16="http://schemas.microsoft.com/office/drawing/2014/main" id="{DEEB8130-46A4-61C3-C24A-E5BDF58290EE}"/>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86D2BFA5-92C7-B2FF-9423-BF0DC6278FA7}"/>
              </a:ext>
            </a:extLst>
          </p:cNvPr>
          <p:cNvSpPr>
            <a:spLocks noGrp="1"/>
          </p:cNvSpPr>
          <p:nvPr>
            <p:ph type="sldNum" sz="quarter" idx="12"/>
          </p:nvPr>
        </p:nvSpPr>
        <p:spPr/>
        <p:txBody>
          <a:bodyPr/>
          <a:lstStyle/>
          <a:p>
            <a:fld id="{9E82CC3C-1DC0-4FDA-9590-6CC506AB67F8}" type="slidenum">
              <a:rPr lang="de-DE" smtClean="0"/>
              <a:t>11</a:t>
            </a:fld>
            <a:endParaRPr lang="de-DE" dirty="0"/>
          </a:p>
        </p:txBody>
      </p:sp>
      <p:sp>
        <p:nvSpPr>
          <p:cNvPr id="7" name="Title 6">
            <a:extLst>
              <a:ext uri="{FF2B5EF4-FFF2-40B4-BE49-F238E27FC236}">
                <a16:creationId xmlns:a16="http://schemas.microsoft.com/office/drawing/2014/main" id="{BE6A59A5-F594-F57F-D428-135FEA6AB2BE}"/>
              </a:ext>
            </a:extLst>
          </p:cNvPr>
          <p:cNvSpPr>
            <a:spLocks noGrp="1"/>
          </p:cNvSpPr>
          <p:nvPr>
            <p:ph type="title"/>
          </p:nvPr>
        </p:nvSpPr>
        <p:spPr>
          <a:xfrm>
            <a:off x="555025" y="556422"/>
            <a:ext cx="8207375" cy="278290"/>
          </a:xfrm>
        </p:spPr>
        <p:txBody>
          <a:bodyPr/>
          <a:lstStyle/>
          <a:p>
            <a:r>
              <a:rPr lang="de-DE" sz="2400" dirty="0"/>
              <a:t>Main Simulink Model</a:t>
            </a:r>
            <a:endParaRPr lang="en-US" sz="2400" dirty="0"/>
          </a:p>
        </p:txBody>
      </p:sp>
    </p:spTree>
    <p:extLst>
      <p:ext uri="{BB962C8B-B14F-4D97-AF65-F5344CB8AC3E}">
        <p14:creationId xmlns:p14="http://schemas.microsoft.com/office/powerpoint/2010/main" val="2814454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7A69B5E-1824-2E48-39DD-078DB589D7D9}"/>
              </a:ext>
            </a:extLst>
          </p:cNvPr>
          <p:cNvSpPr>
            <a:spLocks noGrp="1"/>
          </p:cNvSpPr>
          <p:nvPr>
            <p:ph type="dt" sz="half" idx="10"/>
          </p:nvPr>
        </p:nvSpPr>
        <p:spPr/>
        <p:txBody>
          <a:bodyPr/>
          <a:lstStyle/>
          <a:p>
            <a:fld id="{89A91F51-A68E-4A58-8D1B-5BB8134BAFB1}" type="datetime1">
              <a:rPr lang="en-US" smtClean="0"/>
              <a:t>6/10/2022</a:t>
            </a:fld>
            <a:endParaRPr lang="de-DE" dirty="0"/>
          </a:p>
        </p:txBody>
      </p:sp>
      <p:sp>
        <p:nvSpPr>
          <p:cNvPr id="4" name="Footer Placeholder 3">
            <a:extLst>
              <a:ext uri="{FF2B5EF4-FFF2-40B4-BE49-F238E27FC236}">
                <a16:creationId xmlns:a16="http://schemas.microsoft.com/office/drawing/2014/main" id="{AF4AB64B-17A8-D6EE-3193-547D759D15EA}"/>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0B8EEDED-13D7-3173-515D-AFCBB232BF78}"/>
              </a:ext>
            </a:extLst>
          </p:cNvPr>
          <p:cNvSpPr>
            <a:spLocks noGrp="1"/>
          </p:cNvSpPr>
          <p:nvPr>
            <p:ph type="sldNum" sz="quarter" idx="12"/>
          </p:nvPr>
        </p:nvSpPr>
        <p:spPr/>
        <p:txBody>
          <a:bodyPr/>
          <a:lstStyle/>
          <a:p>
            <a:fld id="{9E82CC3C-1DC0-4FDA-9590-6CC506AB67F8}" type="slidenum">
              <a:rPr lang="de-DE" smtClean="0"/>
              <a:t>12</a:t>
            </a:fld>
            <a:endParaRPr lang="de-DE" dirty="0"/>
          </a:p>
        </p:txBody>
      </p:sp>
      <p:sp>
        <p:nvSpPr>
          <p:cNvPr id="7" name="Title 6">
            <a:extLst>
              <a:ext uri="{FF2B5EF4-FFF2-40B4-BE49-F238E27FC236}">
                <a16:creationId xmlns:a16="http://schemas.microsoft.com/office/drawing/2014/main" id="{18FDAFD3-E5BB-C9E8-5A19-DA4C726C1DCE}"/>
              </a:ext>
            </a:extLst>
          </p:cNvPr>
          <p:cNvSpPr>
            <a:spLocks noGrp="1"/>
          </p:cNvSpPr>
          <p:nvPr>
            <p:ph type="title"/>
          </p:nvPr>
        </p:nvSpPr>
        <p:spPr>
          <a:xfrm>
            <a:off x="468313" y="625475"/>
            <a:ext cx="8207375" cy="278290"/>
          </a:xfrm>
        </p:spPr>
        <p:txBody>
          <a:bodyPr/>
          <a:lstStyle/>
          <a:p>
            <a:r>
              <a:rPr lang="de-DE" sz="2400" dirty="0" err="1"/>
              <a:t>Structure</a:t>
            </a:r>
            <a:r>
              <a:rPr lang="de-DE" sz="2400" dirty="0"/>
              <a:t> of Vehicle Model</a:t>
            </a:r>
            <a:endParaRPr lang="en-US" sz="2400" dirty="0"/>
          </a:p>
        </p:txBody>
      </p:sp>
      <p:pic>
        <p:nvPicPr>
          <p:cNvPr id="13" name="Content Placeholder 12" descr="Diagram, schematic&#10;&#10;Description automatically generated">
            <a:extLst>
              <a:ext uri="{FF2B5EF4-FFF2-40B4-BE49-F238E27FC236}">
                <a16:creationId xmlns:a16="http://schemas.microsoft.com/office/drawing/2014/main" id="{F1359BF2-B710-CD85-793D-475F99AB82DE}"/>
              </a:ext>
            </a:extLst>
          </p:cNvPr>
          <p:cNvPicPr>
            <a:picLocks noGrp="1" noChangeAspect="1"/>
          </p:cNvPicPr>
          <p:nvPr>
            <p:ph idx="1"/>
          </p:nvPr>
        </p:nvPicPr>
        <p:blipFill>
          <a:blip r:embed="rId2"/>
          <a:stretch>
            <a:fillRect/>
          </a:stretch>
        </p:blipFill>
        <p:spPr>
          <a:xfrm>
            <a:off x="468313" y="1171074"/>
            <a:ext cx="8515266" cy="3901140"/>
          </a:xfrm>
        </p:spPr>
      </p:pic>
    </p:spTree>
    <p:extLst>
      <p:ext uri="{BB962C8B-B14F-4D97-AF65-F5344CB8AC3E}">
        <p14:creationId xmlns:p14="http://schemas.microsoft.com/office/powerpoint/2010/main" val="410596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37E00E7-C458-41FC-1A32-E91E0453FB3E}"/>
              </a:ext>
            </a:extLst>
          </p:cNvPr>
          <p:cNvSpPr>
            <a:spLocks noGrp="1"/>
          </p:cNvSpPr>
          <p:nvPr>
            <p:ph type="dt" sz="half" idx="10"/>
          </p:nvPr>
        </p:nvSpPr>
        <p:spPr>
          <a:xfrm>
            <a:off x="7754400" y="5418000"/>
            <a:ext cx="532800" cy="126000"/>
          </a:xfrm>
        </p:spPr>
        <p:txBody>
          <a:bodyPr anchor="t">
            <a:normAutofit/>
          </a:bodyPr>
          <a:lstStyle/>
          <a:p>
            <a:pPr>
              <a:spcAft>
                <a:spcPts val="600"/>
              </a:spcAft>
            </a:pPr>
            <a:fld id="{1685E37B-FACD-4DD7-8167-C34F6D116C8A}" type="datetime1">
              <a:rPr lang="en-US" smtClean="0"/>
              <a:t>6/10/2022</a:t>
            </a:fld>
            <a:endParaRPr lang="de-DE"/>
          </a:p>
        </p:txBody>
      </p:sp>
      <p:sp>
        <p:nvSpPr>
          <p:cNvPr id="5" name="Footer Placeholder 4">
            <a:extLst>
              <a:ext uri="{FF2B5EF4-FFF2-40B4-BE49-F238E27FC236}">
                <a16:creationId xmlns:a16="http://schemas.microsoft.com/office/drawing/2014/main" id="{30A4790F-3D16-9FFA-4ED9-D66121AB11D5}"/>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6" name="Slide Number Placeholder 5">
            <a:extLst>
              <a:ext uri="{FF2B5EF4-FFF2-40B4-BE49-F238E27FC236}">
                <a16:creationId xmlns:a16="http://schemas.microsoft.com/office/drawing/2014/main" id="{BDC32B01-76F3-3822-398D-4DB85DDE7CCD}"/>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13</a:t>
            </a:fld>
            <a:endParaRPr lang="de-DE"/>
          </a:p>
        </p:txBody>
      </p:sp>
      <p:sp>
        <p:nvSpPr>
          <p:cNvPr id="13" name="Text Placeholder 4">
            <a:extLst>
              <a:ext uri="{FF2B5EF4-FFF2-40B4-BE49-F238E27FC236}">
                <a16:creationId xmlns:a16="http://schemas.microsoft.com/office/drawing/2014/main" id="{7D464EE5-3863-D45C-16BB-1AFE79295F9A}"/>
              </a:ext>
            </a:extLst>
          </p:cNvPr>
          <p:cNvSpPr>
            <a:spLocks noGrp="1"/>
          </p:cNvSpPr>
          <p:nvPr>
            <p:ph type="body" sz="quarter" idx="13"/>
          </p:nvPr>
        </p:nvSpPr>
        <p:spPr>
          <a:xfrm>
            <a:off x="1291389" y="936000"/>
            <a:ext cx="5702969" cy="1852276"/>
          </a:xfrm>
        </p:spPr>
        <p:txBody>
          <a:bodyPr/>
          <a:lstStyle/>
          <a:p>
            <a:pPr algn="ctr"/>
            <a:r>
              <a:rPr lang="de-DE" sz="6000" dirty="0"/>
              <a:t>FAULT INJECTION</a:t>
            </a:r>
            <a:endParaRPr lang="en-US" sz="6000" dirty="0"/>
          </a:p>
        </p:txBody>
      </p:sp>
    </p:spTree>
    <p:extLst>
      <p:ext uri="{BB962C8B-B14F-4D97-AF65-F5344CB8AC3E}">
        <p14:creationId xmlns:p14="http://schemas.microsoft.com/office/powerpoint/2010/main" val="1069159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iagram&#10;&#10;Description automatically generated">
            <a:extLst>
              <a:ext uri="{FF2B5EF4-FFF2-40B4-BE49-F238E27FC236}">
                <a16:creationId xmlns:a16="http://schemas.microsoft.com/office/drawing/2014/main" id="{577CDA9C-C5E3-89B3-4D4A-4AC4CD3C7114}"/>
              </a:ext>
            </a:extLst>
          </p:cNvPr>
          <p:cNvPicPr>
            <a:picLocks noGrp="1" noChangeAspect="1"/>
          </p:cNvPicPr>
          <p:nvPr>
            <p:ph idx="1"/>
          </p:nvPr>
        </p:nvPicPr>
        <p:blipFill>
          <a:blip r:embed="rId2"/>
          <a:stretch>
            <a:fillRect/>
          </a:stretch>
        </p:blipFill>
        <p:spPr>
          <a:xfrm>
            <a:off x="172387" y="958159"/>
            <a:ext cx="4074202" cy="2488367"/>
          </a:xfrm>
        </p:spPr>
      </p:pic>
      <p:sp>
        <p:nvSpPr>
          <p:cNvPr id="3" name="Date Placeholder 2">
            <a:extLst>
              <a:ext uri="{FF2B5EF4-FFF2-40B4-BE49-F238E27FC236}">
                <a16:creationId xmlns:a16="http://schemas.microsoft.com/office/drawing/2014/main" id="{26CE37C8-7CD4-825E-2314-56E95FE159B3}"/>
              </a:ext>
            </a:extLst>
          </p:cNvPr>
          <p:cNvSpPr>
            <a:spLocks noGrp="1"/>
          </p:cNvSpPr>
          <p:nvPr>
            <p:ph type="dt" sz="half" idx="10"/>
          </p:nvPr>
        </p:nvSpPr>
        <p:spPr/>
        <p:txBody>
          <a:bodyPr/>
          <a:lstStyle/>
          <a:p>
            <a:fld id="{21A00D3D-94B1-446E-804F-0217B94D41B5}" type="datetime1">
              <a:rPr lang="en-US" smtClean="0"/>
              <a:t>6/10/2022</a:t>
            </a:fld>
            <a:endParaRPr lang="de-DE" dirty="0"/>
          </a:p>
        </p:txBody>
      </p:sp>
      <p:sp>
        <p:nvSpPr>
          <p:cNvPr id="4" name="Footer Placeholder 3">
            <a:extLst>
              <a:ext uri="{FF2B5EF4-FFF2-40B4-BE49-F238E27FC236}">
                <a16:creationId xmlns:a16="http://schemas.microsoft.com/office/drawing/2014/main" id="{AEA58DC4-48EA-BE3F-28CA-0DBEA79E4CF9}"/>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C9B4ED52-09AA-B4A1-00C9-D7EE6072A5D7}"/>
              </a:ext>
            </a:extLst>
          </p:cNvPr>
          <p:cNvSpPr>
            <a:spLocks noGrp="1"/>
          </p:cNvSpPr>
          <p:nvPr>
            <p:ph type="sldNum" sz="quarter" idx="12"/>
          </p:nvPr>
        </p:nvSpPr>
        <p:spPr/>
        <p:txBody>
          <a:bodyPr/>
          <a:lstStyle/>
          <a:p>
            <a:fld id="{9E82CC3C-1DC0-4FDA-9590-6CC506AB67F8}" type="slidenum">
              <a:rPr lang="de-DE" smtClean="0"/>
              <a:t>14</a:t>
            </a:fld>
            <a:endParaRPr lang="de-DE" dirty="0"/>
          </a:p>
        </p:txBody>
      </p:sp>
      <p:sp>
        <p:nvSpPr>
          <p:cNvPr id="7" name="Title 6">
            <a:extLst>
              <a:ext uri="{FF2B5EF4-FFF2-40B4-BE49-F238E27FC236}">
                <a16:creationId xmlns:a16="http://schemas.microsoft.com/office/drawing/2014/main" id="{81228FA9-D5BE-2E55-DFCB-F2843740BCB7}"/>
              </a:ext>
            </a:extLst>
          </p:cNvPr>
          <p:cNvSpPr>
            <a:spLocks noGrp="1"/>
          </p:cNvSpPr>
          <p:nvPr>
            <p:ph type="title"/>
          </p:nvPr>
        </p:nvSpPr>
        <p:spPr/>
        <p:txBody>
          <a:bodyPr/>
          <a:lstStyle/>
          <a:p>
            <a:r>
              <a:rPr lang="de-DE" dirty="0"/>
              <a:t>Vehicle Model After Fault </a:t>
            </a:r>
            <a:r>
              <a:rPr lang="de-DE" dirty="0" err="1"/>
              <a:t>Injection</a:t>
            </a:r>
            <a:endParaRPr lang="en-US" dirty="0"/>
          </a:p>
        </p:txBody>
      </p:sp>
      <p:sp>
        <p:nvSpPr>
          <p:cNvPr id="25" name="TextBox 24">
            <a:extLst>
              <a:ext uri="{FF2B5EF4-FFF2-40B4-BE49-F238E27FC236}">
                <a16:creationId xmlns:a16="http://schemas.microsoft.com/office/drawing/2014/main" id="{A8485247-187A-C60B-2C46-B40C73C7B751}"/>
              </a:ext>
            </a:extLst>
          </p:cNvPr>
          <p:cNvSpPr txBox="1"/>
          <p:nvPr/>
        </p:nvSpPr>
        <p:spPr>
          <a:xfrm>
            <a:off x="5640818" y="4859861"/>
            <a:ext cx="1074544" cy="465119"/>
          </a:xfrm>
          <a:prstGeom prst="rect">
            <a:avLst/>
          </a:prstGeom>
          <a:noFill/>
        </p:spPr>
        <p:txBody>
          <a:bodyPr wrap="square" lIns="0" tIns="0" rIns="0" bIns="0" rtlCol="0">
            <a:noAutofit/>
          </a:bodyPr>
          <a:lstStyle/>
          <a:p>
            <a:pPr>
              <a:buClr>
                <a:schemeClr val="accent1"/>
              </a:buClr>
            </a:pPr>
            <a:r>
              <a:rPr lang="de-DE" sz="1200" dirty="0" err="1">
                <a:solidFill>
                  <a:schemeClr val="bg1"/>
                </a:solidFill>
              </a:rPr>
              <a:t>Targeted</a:t>
            </a:r>
            <a:r>
              <a:rPr lang="de-DE" sz="1200" dirty="0">
                <a:solidFill>
                  <a:schemeClr val="bg1"/>
                </a:solidFill>
              </a:rPr>
              <a:t> Variables </a:t>
            </a:r>
            <a:r>
              <a:rPr lang="de-DE" sz="1200" dirty="0" err="1">
                <a:solidFill>
                  <a:schemeClr val="bg1"/>
                </a:solidFill>
              </a:rPr>
              <a:t>for</a:t>
            </a:r>
            <a:r>
              <a:rPr lang="de-DE" sz="1200" dirty="0">
                <a:solidFill>
                  <a:schemeClr val="bg1"/>
                </a:solidFill>
              </a:rPr>
              <a:t> Sensor faults</a:t>
            </a:r>
            <a:endParaRPr lang="en-US" sz="1200" dirty="0">
              <a:solidFill>
                <a:schemeClr val="bg1"/>
              </a:solidFill>
            </a:endParaRPr>
          </a:p>
        </p:txBody>
      </p:sp>
      <p:pic>
        <p:nvPicPr>
          <p:cNvPr id="15" name="Content Placeholder 11" descr="Diagram&#10;&#10;Description automatically generated with medium confidence">
            <a:extLst>
              <a:ext uri="{FF2B5EF4-FFF2-40B4-BE49-F238E27FC236}">
                <a16:creationId xmlns:a16="http://schemas.microsoft.com/office/drawing/2014/main" id="{59C90DEC-03BD-F12B-F573-80B59E591BED}"/>
              </a:ext>
            </a:extLst>
          </p:cNvPr>
          <p:cNvPicPr>
            <a:picLocks noChangeAspect="1"/>
          </p:cNvPicPr>
          <p:nvPr/>
        </p:nvPicPr>
        <p:blipFill>
          <a:blip r:embed="rId3"/>
          <a:stretch>
            <a:fillRect/>
          </a:stretch>
        </p:blipFill>
        <p:spPr>
          <a:xfrm>
            <a:off x="4315926" y="1335389"/>
            <a:ext cx="4655687" cy="3798742"/>
          </a:xfrm>
          <a:prstGeom prst="rect">
            <a:avLst/>
          </a:prstGeom>
        </p:spPr>
      </p:pic>
      <p:pic>
        <p:nvPicPr>
          <p:cNvPr id="16" name="Picture 15" descr="A close-up of a game board&#10;&#10;Description automatically generated with medium confidence">
            <a:extLst>
              <a:ext uri="{FF2B5EF4-FFF2-40B4-BE49-F238E27FC236}">
                <a16:creationId xmlns:a16="http://schemas.microsoft.com/office/drawing/2014/main" id="{9A03A324-1446-29D7-6EFF-8BAEFE3D1255}"/>
              </a:ext>
            </a:extLst>
          </p:cNvPr>
          <p:cNvPicPr>
            <a:picLocks noChangeAspect="1"/>
          </p:cNvPicPr>
          <p:nvPr/>
        </p:nvPicPr>
        <p:blipFill>
          <a:blip r:embed="rId4"/>
          <a:stretch>
            <a:fillRect/>
          </a:stretch>
        </p:blipFill>
        <p:spPr>
          <a:xfrm>
            <a:off x="313749" y="3254724"/>
            <a:ext cx="3265263" cy="1837696"/>
          </a:xfrm>
          <a:prstGeom prst="rect">
            <a:avLst/>
          </a:prstGeom>
        </p:spPr>
      </p:pic>
    </p:spTree>
    <p:extLst>
      <p:ext uri="{BB962C8B-B14F-4D97-AF65-F5344CB8AC3E}">
        <p14:creationId xmlns:p14="http://schemas.microsoft.com/office/powerpoint/2010/main" val="264789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iagram&#10;&#10;Description automatically generated">
            <a:extLst>
              <a:ext uri="{FF2B5EF4-FFF2-40B4-BE49-F238E27FC236}">
                <a16:creationId xmlns:a16="http://schemas.microsoft.com/office/drawing/2014/main" id="{F1BEA0F9-94C7-60E0-A88D-AC7BA3D57A9C}"/>
              </a:ext>
            </a:extLst>
          </p:cNvPr>
          <p:cNvPicPr>
            <a:picLocks noGrp="1" noChangeAspect="1"/>
          </p:cNvPicPr>
          <p:nvPr>
            <p:ph sz="half" idx="1"/>
          </p:nvPr>
        </p:nvPicPr>
        <p:blipFill>
          <a:blip r:embed="rId2"/>
          <a:stretch>
            <a:fillRect/>
          </a:stretch>
        </p:blipFill>
        <p:spPr>
          <a:xfrm>
            <a:off x="295925" y="1260540"/>
            <a:ext cx="3959225" cy="1893004"/>
          </a:xfrm>
        </p:spPr>
      </p:pic>
      <p:pic>
        <p:nvPicPr>
          <p:cNvPr id="11" name="Content Placeholder 10" descr="Chart, histogram&#10;&#10;Description automatically generated">
            <a:extLst>
              <a:ext uri="{FF2B5EF4-FFF2-40B4-BE49-F238E27FC236}">
                <a16:creationId xmlns:a16="http://schemas.microsoft.com/office/drawing/2014/main" id="{A0A31AD8-5140-C8CD-C507-51B22ED664F4}"/>
              </a:ext>
            </a:extLst>
          </p:cNvPr>
          <p:cNvPicPr>
            <a:picLocks noGrp="1" noChangeAspect="1"/>
          </p:cNvPicPr>
          <p:nvPr>
            <p:ph sz="half" idx="2"/>
          </p:nvPr>
        </p:nvPicPr>
        <p:blipFill>
          <a:blip r:embed="rId3"/>
          <a:stretch>
            <a:fillRect/>
          </a:stretch>
        </p:blipFill>
        <p:spPr>
          <a:xfrm>
            <a:off x="4691575" y="1450021"/>
            <a:ext cx="3959225" cy="1514043"/>
          </a:xfrm>
        </p:spPr>
      </p:pic>
      <p:sp>
        <p:nvSpPr>
          <p:cNvPr id="3" name="Date Placeholder 2">
            <a:extLst>
              <a:ext uri="{FF2B5EF4-FFF2-40B4-BE49-F238E27FC236}">
                <a16:creationId xmlns:a16="http://schemas.microsoft.com/office/drawing/2014/main" id="{AE329DC8-52B1-E4C7-7A88-22182D369904}"/>
              </a:ext>
            </a:extLst>
          </p:cNvPr>
          <p:cNvSpPr>
            <a:spLocks noGrp="1"/>
          </p:cNvSpPr>
          <p:nvPr>
            <p:ph type="dt" sz="half" idx="10"/>
          </p:nvPr>
        </p:nvSpPr>
        <p:spPr>
          <a:xfrm>
            <a:off x="7754400" y="5418000"/>
            <a:ext cx="532800" cy="126000"/>
          </a:xfrm>
        </p:spPr>
        <p:txBody>
          <a:bodyPr anchor="t">
            <a:normAutofit/>
          </a:bodyPr>
          <a:lstStyle/>
          <a:p>
            <a:pPr>
              <a:spcAft>
                <a:spcPts val="600"/>
              </a:spcAft>
            </a:pPr>
            <a:fld id="{6CEAE75D-792E-47BC-96B5-D4703951AE0D}" type="datetime1">
              <a:rPr lang="en-US" smtClean="0"/>
              <a:t>6/10/2022</a:t>
            </a:fld>
            <a:endParaRPr lang="de-DE"/>
          </a:p>
        </p:txBody>
      </p:sp>
      <p:sp>
        <p:nvSpPr>
          <p:cNvPr id="4" name="Footer Placeholder 3">
            <a:extLst>
              <a:ext uri="{FF2B5EF4-FFF2-40B4-BE49-F238E27FC236}">
                <a16:creationId xmlns:a16="http://schemas.microsoft.com/office/drawing/2014/main" id="{E75560CE-AF71-97BB-B8BF-3EC22B01A042}"/>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5" name="Slide Number Placeholder 4">
            <a:extLst>
              <a:ext uri="{FF2B5EF4-FFF2-40B4-BE49-F238E27FC236}">
                <a16:creationId xmlns:a16="http://schemas.microsoft.com/office/drawing/2014/main" id="{94741F48-B27A-9432-1913-DC64A1805E1E}"/>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15</a:t>
            </a:fld>
            <a:endParaRPr lang="de-DE"/>
          </a:p>
        </p:txBody>
      </p:sp>
      <p:sp>
        <p:nvSpPr>
          <p:cNvPr id="7" name="Title 6">
            <a:extLst>
              <a:ext uri="{FF2B5EF4-FFF2-40B4-BE49-F238E27FC236}">
                <a16:creationId xmlns:a16="http://schemas.microsoft.com/office/drawing/2014/main" id="{CA1F71BA-2A87-03D4-8910-714255D6F956}"/>
              </a:ext>
            </a:extLst>
          </p:cNvPr>
          <p:cNvSpPr>
            <a:spLocks noGrp="1"/>
          </p:cNvSpPr>
          <p:nvPr>
            <p:ph type="title"/>
          </p:nvPr>
        </p:nvSpPr>
        <p:spPr>
          <a:xfrm>
            <a:off x="468313" y="396000"/>
            <a:ext cx="8207375" cy="278290"/>
          </a:xfrm>
        </p:spPr>
        <p:txBody>
          <a:bodyPr anchor="b">
            <a:noAutofit/>
          </a:bodyPr>
          <a:lstStyle/>
          <a:p>
            <a:r>
              <a:rPr lang="de-DE" sz="2400" dirty="0"/>
              <a:t>FI Block and Non-uniform Pulse Generator</a:t>
            </a:r>
            <a:endParaRPr lang="en-US" sz="2400" dirty="0"/>
          </a:p>
        </p:txBody>
      </p:sp>
      <p:pic>
        <p:nvPicPr>
          <p:cNvPr id="15" name="Picture 14" descr="Chart&#10;&#10;Description automatically generated">
            <a:extLst>
              <a:ext uri="{FF2B5EF4-FFF2-40B4-BE49-F238E27FC236}">
                <a16:creationId xmlns:a16="http://schemas.microsoft.com/office/drawing/2014/main" id="{00445697-6EA0-270B-9F71-39959CE2B052}"/>
              </a:ext>
            </a:extLst>
          </p:cNvPr>
          <p:cNvPicPr>
            <a:picLocks noChangeAspect="1"/>
          </p:cNvPicPr>
          <p:nvPr/>
        </p:nvPicPr>
        <p:blipFill>
          <a:blip r:embed="rId4"/>
          <a:stretch>
            <a:fillRect/>
          </a:stretch>
        </p:blipFill>
        <p:spPr>
          <a:xfrm>
            <a:off x="4659716" y="3371815"/>
            <a:ext cx="4015972" cy="1575197"/>
          </a:xfrm>
          <a:prstGeom prst="rect">
            <a:avLst/>
          </a:prstGeom>
        </p:spPr>
      </p:pic>
      <p:pic>
        <p:nvPicPr>
          <p:cNvPr id="18" name="Picture 17">
            <a:extLst>
              <a:ext uri="{FF2B5EF4-FFF2-40B4-BE49-F238E27FC236}">
                <a16:creationId xmlns:a16="http://schemas.microsoft.com/office/drawing/2014/main" id="{0739B3B0-57B0-6A6F-1E1D-A1E3850C3892}"/>
              </a:ext>
            </a:extLst>
          </p:cNvPr>
          <p:cNvPicPr>
            <a:picLocks noChangeAspect="1"/>
          </p:cNvPicPr>
          <p:nvPr/>
        </p:nvPicPr>
        <p:blipFill>
          <a:blip r:embed="rId5"/>
          <a:stretch>
            <a:fillRect/>
          </a:stretch>
        </p:blipFill>
        <p:spPr>
          <a:xfrm>
            <a:off x="285545" y="3624532"/>
            <a:ext cx="4198740" cy="978347"/>
          </a:xfrm>
          <a:prstGeom prst="rect">
            <a:avLst/>
          </a:prstGeom>
        </p:spPr>
      </p:pic>
    </p:spTree>
    <p:extLst>
      <p:ext uri="{BB962C8B-B14F-4D97-AF65-F5344CB8AC3E}">
        <p14:creationId xmlns:p14="http://schemas.microsoft.com/office/powerpoint/2010/main" val="1591418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3E8EE35-9ADB-02A5-9676-0E1E889B41B7}"/>
              </a:ext>
            </a:extLst>
          </p:cNvPr>
          <p:cNvSpPr>
            <a:spLocks noGrp="1"/>
          </p:cNvSpPr>
          <p:nvPr>
            <p:ph type="dt" sz="half" idx="10"/>
          </p:nvPr>
        </p:nvSpPr>
        <p:spPr/>
        <p:txBody>
          <a:bodyPr/>
          <a:lstStyle/>
          <a:p>
            <a:fld id="{5D2A1854-E5C6-4BEF-B0AA-29E0486D02F6}" type="datetime1">
              <a:rPr lang="en-US" smtClean="0"/>
              <a:t>6/10/2022</a:t>
            </a:fld>
            <a:endParaRPr lang="de-DE" dirty="0"/>
          </a:p>
        </p:txBody>
      </p:sp>
      <p:sp>
        <p:nvSpPr>
          <p:cNvPr id="5" name="Footer Placeholder 4">
            <a:extLst>
              <a:ext uri="{FF2B5EF4-FFF2-40B4-BE49-F238E27FC236}">
                <a16:creationId xmlns:a16="http://schemas.microsoft.com/office/drawing/2014/main" id="{638B9511-8043-D479-4DAD-237E3BD2DF3A}"/>
              </a:ext>
            </a:extLst>
          </p:cNvPr>
          <p:cNvSpPr>
            <a:spLocks noGrp="1"/>
          </p:cNvSpPr>
          <p:nvPr>
            <p:ph type="ftr" sz="quarter" idx="11"/>
          </p:nvPr>
        </p:nvSpPr>
        <p:spPr/>
        <p:txBody>
          <a:bodyPr/>
          <a:lstStyle/>
          <a:p>
            <a:r>
              <a:rPr lang="de-DE"/>
              <a:t>University of Stuttgart, IAS</a:t>
            </a:r>
            <a:endParaRPr lang="de-DE" dirty="0"/>
          </a:p>
        </p:txBody>
      </p:sp>
      <p:sp>
        <p:nvSpPr>
          <p:cNvPr id="6" name="Slide Number Placeholder 5">
            <a:extLst>
              <a:ext uri="{FF2B5EF4-FFF2-40B4-BE49-F238E27FC236}">
                <a16:creationId xmlns:a16="http://schemas.microsoft.com/office/drawing/2014/main" id="{D0281B32-4D11-3F00-DC5F-2773A0B40721}"/>
              </a:ext>
            </a:extLst>
          </p:cNvPr>
          <p:cNvSpPr>
            <a:spLocks noGrp="1"/>
          </p:cNvSpPr>
          <p:nvPr>
            <p:ph type="sldNum" sz="quarter" idx="12"/>
          </p:nvPr>
        </p:nvSpPr>
        <p:spPr/>
        <p:txBody>
          <a:bodyPr/>
          <a:lstStyle/>
          <a:p>
            <a:fld id="{9E82CC3C-1DC0-4FDA-9590-6CC506AB67F8}" type="slidenum">
              <a:rPr lang="de-DE" smtClean="0"/>
              <a:t>16</a:t>
            </a:fld>
            <a:endParaRPr lang="de-DE" dirty="0"/>
          </a:p>
        </p:txBody>
      </p:sp>
      <p:sp>
        <p:nvSpPr>
          <p:cNvPr id="10" name="Title 9">
            <a:extLst>
              <a:ext uri="{FF2B5EF4-FFF2-40B4-BE49-F238E27FC236}">
                <a16:creationId xmlns:a16="http://schemas.microsoft.com/office/drawing/2014/main" id="{7C88E479-7343-EC41-D4B2-1EAB4B22B52E}"/>
              </a:ext>
            </a:extLst>
          </p:cNvPr>
          <p:cNvSpPr>
            <a:spLocks noGrp="1"/>
          </p:cNvSpPr>
          <p:nvPr>
            <p:ph type="title"/>
          </p:nvPr>
        </p:nvSpPr>
        <p:spPr>
          <a:xfrm>
            <a:off x="468313" y="486330"/>
            <a:ext cx="8207375" cy="278290"/>
          </a:xfrm>
        </p:spPr>
        <p:txBody>
          <a:bodyPr/>
          <a:lstStyle/>
          <a:p>
            <a:r>
              <a:rPr lang="de-DE" sz="2400" dirty="0"/>
              <a:t>Three Categories of Fault</a:t>
            </a:r>
            <a:endParaRPr lang="en-US" sz="2400" dirty="0"/>
          </a:p>
        </p:txBody>
      </p:sp>
      <p:pic>
        <p:nvPicPr>
          <p:cNvPr id="12" name="Picture 11" descr="Chart, line chart&#10;&#10;Description automatically generated">
            <a:extLst>
              <a:ext uri="{FF2B5EF4-FFF2-40B4-BE49-F238E27FC236}">
                <a16:creationId xmlns:a16="http://schemas.microsoft.com/office/drawing/2014/main" id="{1BCA2B38-3E9B-8BB4-5ACB-2A0FCB87E56B}"/>
              </a:ext>
            </a:extLst>
          </p:cNvPr>
          <p:cNvPicPr>
            <a:picLocks noChangeAspect="1"/>
          </p:cNvPicPr>
          <p:nvPr/>
        </p:nvPicPr>
        <p:blipFill>
          <a:blip r:embed="rId2"/>
          <a:stretch>
            <a:fillRect/>
          </a:stretch>
        </p:blipFill>
        <p:spPr>
          <a:xfrm>
            <a:off x="104089" y="2348158"/>
            <a:ext cx="4143498" cy="1643487"/>
          </a:xfrm>
          <a:prstGeom prst="rect">
            <a:avLst/>
          </a:prstGeom>
        </p:spPr>
      </p:pic>
      <p:pic>
        <p:nvPicPr>
          <p:cNvPr id="14" name="Picture 13" descr="Chart, histogram&#10;&#10;Description automatically generated">
            <a:extLst>
              <a:ext uri="{FF2B5EF4-FFF2-40B4-BE49-F238E27FC236}">
                <a16:creationId xmlns:a16="http://schemas.microsoft.com/office/drawing/2014/main" id="{C292B0AB-B8E7-6434-2936-FBD4C710EC3A}"/>
              </a:ext>
            </a:extLst>
          </p:cNvPr>
          <p:cNvPicPr>
            <a:picLocks noChangeAspect="1"/>
          </p:cNvPicPr>
          <p:nvPr/>
        </p:nvPicPr>
        <p:blipFill>
          <a:blip r:embed="rId3"/>
          <a:stretch>
            <a:fillRect/>
          </a:stretch>
        </p:blipFill>
        <p:spPr>
          <a:xfrm>
            <a:off x="4262096" y="827245"/>
            <a:ext cx="4388704" cy="1738045"/>
          </a:xfrm>
          <a:prstGeom prst="rect">
            <a:avLst/>
          </a:prstGeom>
        </p:spPr>
      </p:pic>
      <p:pic>
        <p:nvPicPr>
          <p:cNvPr id="16" name="Picture 15" descr="Chart, line chart&#10;&#10;Description automatically generated">
            <a:extLst>
              <a:ext uri="{FF2B5EF4-FFF2-40B4-BE49-F238E27FC236}">
                <a16:creationId xmlns:a16="http://schemas.microsoft.com/office/drawing/2014/main" id="{2E08B901-1978-472C-4C55-9CE8E707FB17}"/>
              </a:ext>
            </a:extLst>
          </p:cNvPr>
          <p:cNvPicPr>
            <a:picLocks noChangeAspect="1"/>
          </p:cNvPicPr>
          <p:nvPr/>
        </p:nvPicPr>
        <p:blipFill>
          <a:blip r:embed="rId4"/>
          <a:stretch>
            <a:fillRect/>
          </a:stretch>
        </p:blipFill>
        <p:spPr>
          <a:xfrm>
            <a:off x="4262096" y="3449223"/>
            <a:ext cx="4541580" cy="1556547"/>
          </a:xfrm>
          <a:prstGeom prst="rect">
            <a:avLst/>
          </a:prstGeom>
        </p:spPr>
      </p:pic>
      <p:sp>
        <p:nvSpPr>
          <p:cNvPr id="17" name="TextBox 16">
            <a:extLst>
              <a:ext uri="{FF2B5EF4-FFF2-40B4-BE49-F238E27FC236}">
                <a16:creationId xmlns:a16="http://schemas.microsoft.com/office/drawing/2014/main" id="{F01D2EB0-D9F6-61FE-A499-128439F069C0}"/>
              </a:ext>
            </a:extLst>
          </p:cNvPr>
          <p:cNvSpPr txBox="1"/>
          <p:nvPr/>
        </p:nvSpPr>
        <p:spPr>
          <a:xfrm>
            <a:off x="5278119" y="2643988"/>
            <a:ext cx="2814321" cy="254833"/>
          </a:xfrm>
          <a:prstGeom prst="rect">
            <a:avLst/>
          </a:prstGeom>
          <a:noFill/>
        </p:spPr>
        <p:txBody>
          <a:bodyPr wrap="square" lIns="0" tIns="0" rIns="0" bIns="0" rtlCol="0">
            <a:noAutofit/>
          </a:bodyPr>
          <a:lstStyle/>
          <a:p>
            <a:pPr>
              <a:buClr>
                <a:schemeClr val="accent1"/>
              </a:buClr>
            </a:pPr>
            <a:r>
              <a:rPr lang="de-DE" sz="1200" dirty="0"/>
              <a:t>Noise Fault : Sampling Rate 0.02sec</a:t>
            </a:r>
            <a:endParaRPr lang="en-US" sz="1200" dirty="0"/>
          </a:p>
        </p:txBody>
      </p:sp>
      <p:sp>
        <p:nvSpPr>
          <p:cNvPr id="18" name="TextBox 17">
            <a:extLst>
              <a:ext uri="{FF2B5EF4-FFF2-40B4-BE49-F238E27FC236}">
                <a16:creationId xmlns:a16="http://schemas.microsoft.com/office/drawing/2014/main" id="{50980D44-BEA2-1F0A-8B12-6B863D64D675}"/>
              </a:ext>
            </a:extLst>
          </p:cNvPr>
          <p:cNvSpPr txBox="1"/>
          <p:nvPr/>
        </p:nvSpPr>
        <p:spPr>
          <a:xfrm>
            <a:off x="5339835" y="5101253"/>
            <a:ext cx="2814321" cy="254833"/>
          </a:xfrm>
          <a:prstGeom prst="rect">
            <a:avLst/>
          </a:prstGeom>
          <a:noFill/>
        </p:spPr>
        <p:txBody>
          <a:bodyPr wrap="square" lIns="0" tIns="0" rIns="0" bIns="0" rtlCol="0">
            <a:noAutofit/>
          </a:bodyPr>
          <a:lstStyle/>
          <a:p>
            <a:pPr>
              <a:buClr>
                <a:schemeClr val="accent1"/>
              </a:buClr>
            </a:pPr>
            <a:r>
              <a:rPr lang="de-DE" sz="1200" dirty="0"/>
              <a:t>Offset Fault : Sampling Rate 0.02sec</a:t>
            </a:r>
            <a:endParaRPr lang="en-US" sz="1200" dirty="0"/>
          </a:p>
        </p:txBody>
      </p:sp>
      <p:sp>
        <p:nvSpPr>
          <p:cNvPr id="19" name="TextBox 18">
            <a:extLst>
              <a:ext uri="{FF2B5EF4-FFF2-40B4-BE49-F238E27FC236}">
                <a16:creationId xmlns:a16="http://schemas.microsoft.com/office/drawing/2014/main" id="{04FBA0C0-C8FA-7479-4D5F-2ED70D3E70B3}"/>
              </a:ext>
            </a:extLst>
          </p:cNvPr>
          <p:cNvSpPr txBox="1"/>
          <p:nvPr/>
        </p:nvSpPr>
        <p:spPr>
          <a:xfrm>
            <a:off x="1062559" y="4053559"/>
            <a:ext cx="2814321" cy="254833"/>
          </a:xfrm>
          <a:prstGeom prst="rect">
            <a:avLst/>
          </a:prstGeom>
          <a:noFill/>
        </p:spPr>
        <p:txBody>
          <a:bodyPr wrap="square" lIns="0" tIns="0" rIns="0" bIns="0" rtlCol="0">
            <a:noAutofit/>
          </a:bodyPr>
          <a:lstStyle/>
          <a:p>
            <a:pPr>
              <a:buClr>
                <a:schemeClr val="accent1"/>
              </a:buClr>
            </a:pPr>
            <a:r>
              <a:rPr lang="de-DE" sz="1200" dirty="0"/>
              <a:t>Stuck-at Fault : Sampling Rate 0.02sec</a:t>
            </a:r>
            <a:endParaRPr lang="en-US" sz="1200" dirty="0"/>
          </a:p>
        </p:txBody>
      </p:sp>
    </p:spTree>
    <p:extLst>
      <p:ext uri="{BB962C8B-B14F-4D97-AF65-F5344CB8AC3E}">
        <p14:creationId xmlns:p14="http://schemas.microsoft.com/office/powerpoint/2010/main" val="2442048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638373-D956-A54E-3895-C379A5BFD04C}"/>
              </a:ext>
            </a:extLst>
          </p:cNvPr>
          <p:cNvSpPr>
            <a:spLocks noGrp="1"/>
          </p:cNvSpPr>
          <p:nvPr>
            <p:ph type="dt" sz="half" idx="10"/>
          </p:nvPr>
        </p:nvSpPr>
        <p:spPr>
          <a:xfrm>
            <a:off x="7754400" y="5418000"/>
            <a:ext cx="532800" cy="126000"/>
          </a:xfrm>
        </p:spPr>
        <p:txBody>
          <a:bodyPr anchor="t">
            <a:normAutofit/>
          </a:bodyPr>
          <a:lstStyle/>
          <a:p>
            <a:pPr>
              <a:spcAft>
                <a:spcPts val="600"/>
              </a:spcAft>
            </a:pPr>
            <a:fld id="{5DAD362E-36C7-4239-BD33-40C019ECC509}" type="datetime1">
              <a:rPr lang="en-US" smtClean="0"/>
              <a:t>6/10/2022</a:t>
            </a:fld>
            <a:endParaRPr lang="de-DE"/>
          </a:p>
        </p:txBody>
      </p:sp>
      <p:sp>
        <p:nvSpPr>
          <p:cNvPr id="5" name="Footer Placeholder 4">
            <a:extLst>
              <a:ext uri="{FF2B5EF4-FFF2-40B4-BE49-F238E27FC236}">
                <a16:creationId xmlns:a16="http://schemas.microsoft.com/office/drawing/2014/main" id="{C6BE2202-B477-FF12-415C-6E4102D4BD20}"/>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6" name="Slide Number Placeholder 5">
            <a:extLst>
              <a:ext uri="{FF2B5EF4-FFF2-40B4-BE49-F238E27FC236}">
                <a16:creationId xmlns:a16="http://schemas.microsoft.com/office/drawing/2014/main" id="{E1C7740C-ED3B-22C0-6F19-4F8879577DBD}"/>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17</a:t>
            </a:fld>
            <a:endParaRPr lang="de-DE"/>
          </a:p>
        </p:txBody>
      </p:sp>
      <p:sp>
        <p:nvSpPr>
          <p:cNvPr id="13" name="Text Placeholder 4">
            <a:extLst>
              <a:ext uri="{FF2B5EF4-FFF2-40B4-BE49-F238E27FC236}">
                <a16:creationId xmlns:a16="http://schemas.microsoft.com/office/drawing/2014/main" id="{AEBA852E-1DF0-CA31-B40B-CF2AD9E7B1CC}"/>
              </a:ext>
            </a:extLst>
          </p:cNvPr>
          <p:cNvSpPr>
            <a:spLocks noGrp="1"/>
          </p:cNvSpPr>
          <p:nvPr>
            <p:ph type="body" sz="quarter" idx="13"/>
          </p:nvPr>
        </p:nvSpPr>
        <p:spPr>
          <a:xfrm>
            <a:off x="1695600" y="936000"/>
            <a:ext cx="5049974" cy="1852276"/>
          </a:xfrm>
        </p:spPr>
        <p:txBody>
          <a:bodyPr/>
          <a:lstStyle/>
          <a:p>
            <a:r>
              <a:rPr lang="de-DE" sz="6000" dirty="0"/>
              <a:t>DATA COLLECTION</a:t>
            </a:r>
            <a:endParaRPr lang="en-US" sz="6000" dirty="0"/>
          </a:p>
        </p:txBody>
      </p:sp>
    </p:spTree>
    <p:extLst>
      <p:ext uri="{BB962C8B-B14F-4D97-AF65-F5344CB8AC3E}">
        <p14:creationId xmlns:p14="http://schemas.microsoft.com/office/powerpoint/2010/main" val="2606869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EA8BBC7-2B3A-1241-361E-55E5B80471BA}"/>
              </a:ext>
            </a:extLst>
          </p:cNvPr>
          <p:cNvPicPr>
            <a:picLocks noGrp="1" noChangeAspect="1"/>
          </p:cNvPicPr>
          <p:nvPr>
            <p:ph sz="half" idx="1"/>
          </p:nvPr>
        </p:nvPicPr>
        <p:blipFill>
          <a:blip r:embed="rId2"/>
          <a:stretch>
            <a:fillRect/>
          </a:stretch>
        </p:blipFill>
        <p:spPr>
          <a:xfrm>
            <a:off x="3407860" y="2150475"/>
            <a:ext cx="5242940" cy="2810730"/>
          </a:xfrm>
        </p:spPr>
      </p:pic>
      <p:sp>
        <p:nvSpPr>
          <p:cNvPr id="13" name="Content Placeholder 2">
            <a:extLst>
              <a:ext uri="{FF2B5EF4-FFF2-40B4-BE49-F238E27FC236}">
                <a16:creationId xmlns:a16="http://schemas.microsoft.com/office/drawing/2014/main" id="{339BBFA9-CBE9-67BC-9ADE-402C837B956D}"/>
              </a:ext>
            </a:extLst>
          </p:cNvPr>
          <p:cNvSpPr>
            <a:spLocks noGrp="1"/>
          </p:cNvSpPr>
          <p:nvPr>
            <p:ph sz="half" idx="2"/>
          </p:nvPr>
        </p:nvSpPr>
        <p:spPr>
          <a:xfrm>
            <a:off x="468313" y="1012409"/>
            <a:ext cx="8294087" cy="3492000"/>
          </a:xfrm>
        </p:spPr>
        <p:txBody>
          <a:bodyPr/>
          <a:lstStyle/>
          <a:p>
            <a:pPr marL="0" indent="0">
              <a:buNone/>
            </a:pPr>
            <a:r>
              <a:rPr lang="de-DE" dirty="0"/>
              <a:t>The </a:t>
            </a:r>
            <a:r>
              <a:rPr lang="de-DE" dirty="0" err="1"/>
              <a:t>process</a:t>
            </a:r>
            <a:r>
              <a:rPr lang="de-DE" dirty="0"/>
              <a:t> is </a:t>
            </a:r>
            <a:r>
              <a:rPr lang="de-DE" dirty="0" err="1"/>
              <a:t>repeated</a:t>
            </a:r>
            <a:r>
              <a:rPr lang="de-DE" dirty="0"/>
              <a:t> </a:t>
            </a:r>
            <a:r>
              <a:rPr lang="de-DE" dirty="0" err="1"/>
              <a:t>for</a:t>
            </a:r>
            <a:r>
              <a:rPr lang="de-DE" dirty="0"/>
              <a:t> </a:t>
            </a:r>
            <a:r>
              <a:rPr lang="de-DE" dirty="0" err="1"/>
              <a:t>three</a:t>
            </a:r>
            <a:r>
              <a:rPr lang="de-DE" dirty="0"/>
              <a:t> </a:t>
            </a:r>
            <a:r>
              <a:rPr lang="de-DE" dirty="0" err="1"/>
              <a:t>driving</a:t>
            </a:r>
            <a:r>
              <a:rPr lang="de-DE" dirty="0"/>
              <a:t> </a:t>
            </a:r>
            <a:r>
              <a:rPr lang="de-DE" dirty="0" err="1"/>
              <a:t>scenarios</a:t>
            </a:r>
            <a:r>
              <a:rPr lang="de-DE" dirty="0"/>
              <a:t> :</a:t>
            </a:r>
          </a:p>
          <a:p>
            <a:r>
              <a:rPr lang="de-DE" dirty="0"/>
              <a:t>Platoon Control</a:t>
            </a:r>
          </a:p>
          <a:p>
            <a:r>
              <a:rPr lang="de-DE" dirty="0"/>
              <a:t>Road </a:t>
            </a:r>
            <a:r>
              <a:rPr lang="de-DE" dirty="0" err="1"/>
              <a:t>Merge</a:t>
            </a:r>
            <a:r>
              <a:rPr lang="de-DE" dirty="0"/>
              <a:t> </a:t>
            </a:r>
            <a:r>
              <a:rPr lang="de-DE" dirty="0" err="1"/>
              <a:t>Collision</a:t>
            </a:r>
            <a:endParaRPr lang="de-DE" dirty="0"/>
          </a:p>
          <a:p>
            <a:r>
              <a:rPr lang="de-DE" dirty="0"/>
              <a:t>Urban City Traffic</a:t>
            </a:r>
          </a:p>
          <a:p>
            <a:endParaRPr lang="de-DE" dirty="0"/>
          </a:p>
          <a:p>
            <a:pPr marL="0" indent="0">
              <a:buNone/>
            </a:pPr>
            <a:r>
              <a:rPr lang="en-US" b="0" i="0" dirty="0">
                <a:effectLst/>
                <a:latin typeface="Arial" panose="020B0604020202020204" pitchFamily="34" charset="0"/>
              </a:rPr>
              <a:t>The duration of the simulation is 80 seconds,</a:t>
            </a:r>
            <a:br>
              <a:rPr lang="en-US" dirty="0"/>
            </a:br>
            <a:r>
              <a:rPr lang="en-US" b="0" i="0" dirty="0">
                <a:effectLst/>
                <a:latin typeface="Arial" panose="020B0604020202020204" pitchFamily="34" charset="0"/>
              </a:rPr>
              <a:t>and the data is re-sampled from 0.005 seconds to 0.02 second </a:t>
            </a:r>
            <a:br>
              <a:rPr lang="en-US" b="0" i="0" dirty="0">
                <a:effectLst/>
                <a:latin typeface="Arial" panose="020B0604020202020204" pitchFamily="34" charset="0"/>
              </a:rPr>
            </a:br>
            <a:r>
              <a:rPr lang="en-US" b="0" i="0" dirty="0">
                <a:effectLst/>
                <a:latin typeface="Arial" panose="020B0604020202020204" pitchFamily="34" charset="0"/>
              </a:rPr>
              <a:t>for data compression. Therefore, each data set generated for one </a:t>
            </a:r>
            <a:br>
              <a:rPr lang="en-US" b="0" i="0" dirty="0">
                <a:effectLst/>
                <a:latin typeface="Arial" panose="020B0604020202020204" pitchFamily="34" charset="0"/>
              </a:rPr>
            </a:br>
            <a:r>
              <a:rPr lang="en-US" b="0" i="0" dirty="0">
                <a:effectLst/>
                <a:latin typeface="Arial" panose="020B0604020202020204" pitchFamily="34" charset="0"/>
              </a:rPr>
              <a:t>simulation of 80 secs has 4000 data points (entries/rows).</a:t>
            </a:r>
            <a:br>
              <a:rPr lang="en-US" dirty="0"/>
            </a:br>
            <a:endParaRPr lang="en-US" dirty="0"/>
          </a:p>
        </p:txBody>
      </p:sp>
      <p:sp>
        <p:nvSpPr>
          <p:cNvPr id="2" name="Date Placeholder 1">
            <a:extLst>
              <a:ext uri="{FF2B5EF4-FFF2-40B4-BE49-F238E27FC236}">
                <a16:creationId xmlns:a16="http://schemas.microsoft.com/office/drawing/2014/main" id="{D978AAD1-C119-A34B-FBD7-3C8B0A5A5D25}"/>
              </a:ext>
            </a:extLst>
          </p:cNvPr>
          <p:cNvSpPr>
            <a:spLocks noGrp="1"/>
          </p:cNvSpPr>
          <p:nvPr>
            <p:ph type="dt" sz="half" idx="10"/>
          </p:nvPr>
        </p:nvSpPr>
        <p:spPr>
          <a:xfrm>
            <a:off x="7754400" y="5418000"/>
            <a:ext cx="532800" cy="126000"/>
          </a:xfrm>
        </p:spPr>
        <p:txBody>
          <a:bodyPr anchor="t">
            <a:normAutofit/>
          </a:bodyPr>
          <a:lstStyle/>
          <a:p>
            <a:pPr>
              <a:spcAft>
                <a:spcPts val="600"/>
              </a:spcAft>
            </a:pPr>
            <a:fld id="{D31E96E5-DFBB-4314-A3E9-010F5339C644}" type="datetime1">
              <a:rPr lang="en-US" smtClean="0"/>
              <a:t>6/10/2022</a:t>
            </a:fld>
            <a:endParaRPr lang="de-DE"/>
          </a:p>
        </p:txBody>
      </p:sp>
      <p:sp>
        <p:nvSpPr>
          <p:cNvPr id="3" name="Footer Placeholder 2">
            <a:extLst>
              <a:ext uri="{FF2B5EF4-FFF2-40B4-BE49-F238E27FC236}">
                <a16:creationId xmlns:a16="http://schemas.microsoft.com/office/drawing/2014/main" id="{26E461B5-1481-75A1-AC22-F0E00E4EFE88}"/>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4" name="Slide Number Placeholder 3">
            <a:extLst>
              <a:ext uri="{FF2B5EF4-FFF2-40B4-BE49-F238E27FC236}">
                <a16:creationId xmlns:a16="http://schemas.microsoft.com/office/drawing/2014/main" id="{006D2F16-48EC-C738-39F6-DE405E3A82C4}"/>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18</a:t>
            </a:fld>
            <a:endParaRPr lang="de-DE"/>
          </a:p>
        </p:txBody>
      </p:sp>
      <p:sp>
        <p:nvSpPr>
          <p:cNvPr id="17" name="Title 7">
            <a:extLst>
              <a:ext uri="{FF2B5EF4-FFF2-40B4-BE49-F238E27FC236}">
                <a16:creationId xmlns:a16="http://schemas.microsoft.com/office/drawing/2014/main" id="{50C31963-1808-DAD3-B830-9ED79F08130C}"/>
              </a:ext>
            </a:extLst>
          </p:cNvPr>
          <p:cNvSpPr>
            <a:spLocks noGrp="1"/>
          </p:cNvSpPr>
          <p:nvPr>
            <p:ph type="title"/>
          </p:nvPr>
        </p:nvSpPr>
        <p:spPr>
          <a:xfrm>
            <a:off x="468313" y="396000"/>
            <a:ext cx="8207375" cy="278290"/>
          </a:xfrm>
        </p:spPr>
        <p:txBody>
          <a:bodyPr/>
          <a:lstStyle/>
          <a:p>
            <a:r>
              <a:rPr lang="de-DE" sz="2400" dirty="0"/>
              <a:t>Fault-Free Data Collection</a:t>
            </a:r>
            <a:endParaRPr lang="en-US" sz="2400" dirty="0"/>
          </a:p>
        </p:txBody>
      </p:sp>
    </p:spTree>
    <p:extLst>
      <p:ext uri="{BB962C8B-B14F-4D97-AF65-F5344CB8AC3E}">
        <p14:creationId xmlns:p14="http://schemas.microsoft.com/office/powerpoint/2010/main" val="154964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3E5999-933B-264A-3AC2-FEDFD37BD11D}"/>
              </a:ext>
            </a:extLst>
          </p:cNvPr>
          <p:cNvSpPr>
            <a:spLocks noGrp="1"/>
          </p:cNvSpPr>
          <p:nvPr>
            <p:ph sz="half" idx="1"/>
          </p:nvPr>
        </p:nvSpPr>
        <p:spPr>
          <a:xfrm>
            <a:off x="397239" y="1191718"/>
            <a:ext cx="4383438" cy="3897807"/>
          </a:xfrm>
        </p:spPr>
        <p:txBody>
          <a:bodyPr/>
          <a:lstStyle/>
          <a:p>
            <a:r>
              <a:rPr lang="en-US" dirty="0"/>
              <a:t> For each value of fault duration from the Table, data is collected for every scenario considering each fault value consecutively.</a:t>
            </a:r>
          </a:p>
          <a:p>
            <a:r>
              <a:rPr lang="en-US" dirty="0"/>
              <a:t>At respective fault values, data is collected for random fault delays and fault duration chosen from the table for Noise, Stuck-at and Offset/Bias for both vehicle 2 and vehicle 6 for all three scenarios. </a:t>
            </a:r>
          </a:p>
          <a:p>
            <a:r>
              <a:rPr lang="en-US" dirty="0"/>
              <a:t>Data is generated for each </a:t>
            </a:r>
            <a:r>
              <a:rPr lang="en-US" dirty="0" err="1"/>
              <a:t>uni</a:t>
            </a:r>
            <a:r>
              <a:rPr lang="en-US" dirty="0"/>
              <a:t>-variate and multivariate data. Around more than 200 faulty data files are collected with </a:t>
            </a:r>
            <a:r>
              <a:rPr lang="en-US" b="0" i="0" dirty="0">
                <a:effectLst/>
                <a:latin typeface="Arial" panose="020B0604020202020204" pitchFamily="34" charset="0"/>
              </a:rPr>
              <a:t>each data set generated for one simulation of 80 secs has 4000 data points </a:t>
            </a:r>
            <a:endParaRPr lang="en-US" dirty="0"/>
          </a:p>
        </p:txBody>
      </p:sp>
      <p:pic>
        <p:nvPicPr>
          <p:cNvPr id="10" name="Content Placeholder 9" descr="Diagram&#10;&#10;Description automatically generated">
            <a:extLst>
              <a:ext uri="{FF2B5EF4-FFF2-40B4-BE49-F238E27FC236}">
                <a16:creationId xmlns:a16="http://schemas.microsoft.com/office/drawing/2014/main" id="{1E45733E-0DCB-F676-AB34-50F942E2896B}"/>
              </a:ext>
            </a:extLst>
          </p:cNvPr>
          <p:cNvPicPr>
            <a:picLocks noGrp="1" noChangeAspect="1"/>
          </p:cNvPicPr>
          <p:nvPr>
            <p:ph sz="half" idx="2"/>
          </p:nvPr>
        </p:nvPicPr>
        <p:blipFill>
          <a:blip r:embed="rId2"/>
          <a:stretch>
            <a:fillRect/>
          </a:stretch>
        </p:blipFill>
        <p:spPr>
          <a:xfrm>
            <a:off x="4760562" y="994972"/>
            <a:ext cx="4383438" cy="3725056"/>
          </a:xfrm>
        </p:spPr>
      </p:pic>
      <p:sp>
        <p:nvSpPr>
          <p:cNvPr id="4" name="Date Placeholder 3">
            <a:extLst>
              <a:ext uri="{FF2B5EF4-FFF2-40B4-BE49-F238E27FC236}">
                <a16:creationId xmlns:a16="http://schemas.microsoft.com/office/drawing/2014/main" id="{4BF5863B-5B19-008A-09B3-C4C03B95ED9A}"/>
              </a:ext>
            </a:extLst>
          </p:cNvPr>
          <p:cNvSpPr>
            <a:spLocks noGrp="1"/>
          </p:cNvSpPr>
          <p:nvPr>
            <p:ph type="dt" sz="half" idx="10"/>
          </p:nvPr>
        </p:nvSpPr>
        <p:spPr/>
        <p:txBody>
          <a:bodyPr/>
          <a:lstStyle/>
          <a:p>
            <a:fld id="{D6BADCD4-A0C4-4556-8F08-40034A1995C8}" type="datetime1">
              <a:rPr lang="en-US" smtClean="0"/>
              <a:t>6/10/2022</a:t>
            </a:fld>
            <a:endParaRPr lang="de-DE" dirty="0"/>
          </a:p>
        </p:txBody>
      </p:sp>
      <p:sp>
        <p:nvSpPr>
          <p:cNvPr id="5" name="Footer Placeholder 4">
            <a:extLst>
              <a:ext uri="{FF2B5EF4-FFF2-40B4-BE49-F238E27FC236}">
                <a16:creationId xmlns:a16="http://schemas.microsoft.com/office/drawing/2014/main" id="{85CA2C4B-E936-D67F-D6A4-39E3555D6D28}"/>
              </a:ext>
            </a:extLst>
          </p:cNvPr>
          <p:cNvSpPr>
            <a:spLocks noGrp="1"/>
          </p:cNvSpPr>
          <p:nvPr>
            <p:ph type="ftr" sz="quarter" idx="11"/>
          </p:nvPr>
        </p:nvSpPr>
        <p:spPr/>
        <p:txBody>
          <a:bodyPr/>
          <a:lstStyle/>
          <a:p>
            <a:r>
              <a:rPr lang="de-DE"/>
              <a:t>University of Stuttgart, IAS</a:t>
            </a:r>
            <a:endParaRPr lang="de-DE" dirty="0"/>
          </a:p>
        </p:txBody>
      </p:sp>
      <p:sp>
        <p:nvSpPr>
          <p:cNvPr id="6" name="Slide Number Placeholder 5">
            <a:extLst>
              <a:ext uri="{FF2B5EF4-FFF2-40B4-BE49-F238E27FC236}">
                <a16:creationId xmlns:a16="http://schemas.microsoft.com/office/drawing/2014/main" id="{36EAC9E3-5555-67EB-9C34-ABC055C9B41A}"/>
              </a:ext>
            </a:extLst>
          </p:cNvPr>
          <p:cNvSpPr>
            <a:spLocks noGrp="1"/>
          </p:cNvSpPr>
          <p:nvPr>
            <p:ph type="sldNum" sz="quarter" idx="12"/>
          </p:nvPr>
        </p:nvSpPr>
        <p:spPr/>
        <p:txBody>
          <a:bodyPr/>
          <a:lstStyle/>
          <a:p>
            <a:fld id="{9E82CC3C-1DC0-4FDA-9590-6CC506AB67F8}" type="slidenum">
              <a:rPr lang="de-DE" smtClean="0"/>
              <a:t>19</a:t>
            </a:fld>
            <a:endParaRPr lang="de-DE" dirty="0"/>
          </a:p>
        </p:txBody>
      </p:sp>
      <p:sp>
        <p:nvSpPr>
          <p:cNvPr id="8" name="Title 7">
            <a:extLst>
              <a:ext uri="{FF2B5EF4-FFF2-40B4-BE49-F238E27FC236}">
                <a16:creationId xmlns:a16="http://schemas.microsoft.com/office/drawing/2014/main" id="{25264512-2B5E-C4C1-ECA8-4897782B6C5C}"/>
              </a:ext>
            </a:extLst>
          </p:cNvPr>
          <p:cNvSpPr>
            <a:spLocks noGrp="1"/>
          </p:cNvSpPr>
          <p:nvPr>
            <p:ph type="title"/>
          </p:nvPr>
        </p:nvSpPr>
        <p:spPr>
          <a:xfrm>
            <a:off x="468313" y="486330"/>
            <a:ext cx="8207375" cy="278290"/>
          </a:xfrm>
        </p:spPr>
        <p:txBody>
          <a:bodyPr/>
          <a:lstStyle/>
          <a:p>
            <a:r>
              <a:rPr lang="de-DE" sz="2400" dirty="0"/>
              <a:t>Faulty Data Collection</a:t>
            </a:r>
            <a:endParaRPr lang="en-US" sz="2400" dirty="0"/>
          </a:p>
        </p:txBody>
      </p:sp>
    </p:spTree>
    <p:extLst>
      <p:ext uri="{BB962C8B-B14F-4D97-AF65-F5344CB8AC3E}">
        <p14:creationId xmlns:p14="http://schemas.microsoft.com/office/powerpoint/2010/main" val="2329109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iagram, timeline&#10;&#10;Description automatically generated">
            <a:extLst>
              <a:ext uri="{FF2B5EF4-FFF2-40B4-BE49-F238E27FC236}">
                <a16:creationId xmlns:a16="http://schemas.microsoft.com/office/drawing/2014/main" id="{9D5644E7-565D-F4C0-B700-17CDD0CE608D}"/>
              </a:ext>
            </a:extLst>
          </p:cNvPr>
          <p:cNvPicPr>
            <a:picLocks noGrp="1" noChangeAspect="1"/>
          </p:cNvPicPr>
          <p:nvPr>
            <p:ph idx="1"/>
          </p:nvPr>
        </p:nvPicPr>
        <p:blipFill>
          <a:blip r:embed="rId3"/>
          <a:stretch>
            <a:fillRect/>
          </a:stretch>
        </p:blipFill>
        <p:spPr>
          <a:xfrm>
            <a:off x="468313" y="1079292"/>
            <a:ext cx="8294087" cy="4010233"/>
          </a:xfrm>
        </p:spPr>
      </p:pic>
      <p:sp>
        <p:nvSpPr>
          <p:cNvPr id="5" name="Datumsplatzhalter 4"/>
          <p:cNvSpPr>
            <a:spLocks noGrp="1"/>
          </p:cNvSpPr>
          <p:nvPr>
            <p:ph type="dt" sz="half" idx="10"/>
          </p:nvPr>
        </p:nvSpPr>
        <p:spPr/>
        <p:txBody>
          <a:bodyPr/>
          <a:lstStyle/>
          <a:p>
            <a:fld id="{145CF9DE-16D5-4B18-A8C1-CB35288F9AC6}" type="datetime1">
              <a:rPr lang="en-US" smtClean="0"/>
              <a:t>6/10/2022</a:t>
            </a:fld>
            <a:endParaRPr lang="de-DE" dirty="0"/>
          </a:p>
        </p:txBody>
      </p:sp>
      <p:sp>
        <p:nvSpPr>
          <p:cNvPr id="6" name="Fußzeilenplatzhalter 5"/>
          <p:cNvSpPr>
            <a:spLocks noGrp="1"/>
          </p:cNvSpPr>
          <p:nvPr>
            <p:ph type="ftr" sz="quarter" idx="11"/>
          </p:nvPr>
        </p:nvSpPr>
        <p:spPr/>
        <p:txBody>
          <a:bodyPr/>
          <a:lstStyle/>
          <a:p>
            <a:r>
              <a:rPr lang="de-DE" dirty="0"/>
              <a:t>University of Stuttgart, IAS</a:t>
            </a:r>
          </a:p>
        </p:txBody>
      </p:sp>
      <p:sp>
        <p:nvSpPr>
          <p:cNvPr id="7" name="Foliennummernplatzhalter 6"/>
          <p:cNvSpPr>
            <a:spLocks noGrp="1"/>
          </p:cNvSpPr>
          <p:nvPr>
            <p:ph type="sldNum" sz="quarter" idx="12"/>
          </p:nvPr>
        </p:nvSpPr>
        <p:spPr/>
        <p:txBody>
          <a:bodyPr/>
          <a:lstStyle/>
          <a:p>
            <a:fld id="{9E82CC3C-1DC0-4FDA-9590-6CC506AB67F8}" type="slidenum">
              <a:rPr lang="de-DE" smtClean="0"/>
              <a:pPr/>
              <a:t>2</a:t>
            </a:fld>
            <a:endParaRPr lang="de-DE" dirty="0"/>
          </a:p>
        </p:txBody>
      </p:sp>
      <p:sp>
        <p:nvSpPr>
          <p:cNvPr id="2" name="Titel 1"/>
          <p:cNvSpPr>
            <a:spLocks noGrp="1"/>
          </p:cNvSpPr>
          <p:nvPr>
            <p:ph type="title"/>
          </p:nvPr>
        </p:nvSpPr>
        <p:spPr/>
        <p:txBody>
          <a:bodyPr/>
          <a:lstStyle/>
          <a:p>
            <a:r>
              <a:rPr lang="de-DE" sz="2800" dirty="0"/>
              <a:t>AIM OF THESIS</a:t>
            </a:r>
          </a:p>
        </p:txBody>
      </p:sp>
    </p:spTree>
    <p:extLst>
      <p:ext uri="{BB962C8B-B14F-4D97-AF65-F5344CB8AC3E}">
        <p14:creationId xmlns:p14="http://schemas.microsoft.com/office/powerpoint/2010/main" val="1923842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EEFC0D-3B95-0A63-D557-A03C28829441}"/>
              </a:ext>
            </a:extLst>
          </p:cNvPr>
          <p:cNvSpPr>
            <a:spLocks noGrp="1"/>
          </p:cNvSpPr>
          <p:nvPr>
            <p:ph type="dt" sz="half" idx="10"/>
          </p:nvPr>
        </p:nvSpPr>
        <p:spPr/>
        <p:txBody>
          <a:bodyPr/>
          <a:lstStyle/>
          <a:p>
            <a:fld id="{BFCF47DA-31C5-4845-BA0B-68EC86B31623}" type="datetime1">
              <a:rPr lang="en-US" smtClean="0"/>
              <a:t>6/10/2022</a:t>
            </a:fld>
            <a:endParaRPr lang="de-DE" dirty="0"/>
          </a:p>
        </p:txBody>
      </p:sp>
      <p:sp>
        <p:nvSpPr>
          <p:cNvPr id="5" name="Footer Placeholder 4">
            <a:extLst>
              <a:ext uri="{FF2B5EF4-FFF2-40B4-BE49-F238E27FC236}">
                <a16:creationId xmlns:a16="http://schemas.microsoft.com/office/drawing/2014/main" id="{6B8CD1FC-CDD4-A981-50C5-AC978345033F}"/>
              </a:ext>
            </a:extLst>
          </p:cNvPr>
          <p:cNvSpPr>
            <a:spLocks noGrp="1"/>
          </p:cNvSpPr>
          <p:nvPr>
            <p:ph type="ftr" sz="quarter" idx="11"/>
          </p:nvPr>
        </p:nvSpPr>
        <p:spPr/>
        <p:txBody>
          <a:bodyPr/>
          <a:lstStyle/>
          <a:p>
            <a:r>
              <a:rPr lang="de-DE"/>
              <a:t>University of Stuttgart, IAS</a:t>
            </a:r>
            <a:endParaRPr lang="de-DE" dirty="0"/>
          </a:p>
        </p:txBody>
      </p:sp>
      <p:sp>
        <p:nvSpPr>
          <p:cNvPr id="6" name="Slide Number Placeholder 5">
            <a:extLst>
              <a:ext uri="{FF2B5EF4-FFF2-40B4-BE49-F238E27FC236}">
                <a16:creationId xmlns:a16="http://schemas.microsoft.com/office/drawing/2014/main" id="{77241A56-87F6-BA2B-351C-8A17CAA6B51F}"/>
              </a:ext>
            </a:extLst>
          </p:cNvPr>
          <p:cNvSpPr>
            <a:spLocks noGrp="1"/>
          </p:cNvSpPr>
          <p:nvPr>
            <p:ph type="sldNum" sz="quarter" idx="12"/>
          </p:nvPr>
        </p:nvSpPr>
        <p:spPr/>
        <p:txBody>
          <a:bodyPr/>
          <a:lstStyle/>
          <a:p>
            <a:fld id="{9E82CC3C-1DC0-4FDA-9590-6CC506AB67F8}" type="slidenum">
              <a:rPr lang="de-DE" smtClean="0"/>
              <a:t>20</a:t>
            </a:fld>
            <a:endParaRPr lang="de-DE" dirty="0"/>
          </a:p>
        </p:txBody>
      </p:sp>
      <p:sp>
        <p:nvSpPr>
          <p:cNvPr id="8" name="Title 7">
            <a:extLst>
              <a:ext uri="{FF2B5EF4-FFF2-40B4-BE49-F238E27FC236}">
                <a16:creationId xmlns:a16="http://schemas.microsoft.com/office/drawing/2014/main" id="{1DC64385-E4C3-FC69-F3CF-2C38AF2BA0C9}"/>
              </a:ext>
            </a:extLst>
          </p:cNvPr>
          <p:cNvSpPr>
            <a:spLocks noGrp="1"/>
          </p:cNvSpPr>
          <p:nvPr>
            <p:ph type="title"/>
          </p:nvPr>
        </p:nvSpPr>
        <p:spPr/>
        <p:txBody>
          <a:bodyPr/>
          <a:lstStyle/>
          <a:p>
            <a:r>
              <a:rPr lang="de-DE" sz="2400" dirty="0"/>
              <a:t>Sample Faulty Data </a:t>
            </a:r>
            <a:r>
              <a:rPr lang="de-DE" sz="2400" dirty="0" err="1"/>
              <a:t>for</a:t>
            </a:r>
            <a:r>
              <a:rPr lang="de-DE" sz="2400" dirty="0"/>
              <a:t> Vehicle 2</a:t>
            </a:r>
            <a:endParaRPr lang="en-US" sz="2400" dirty="0"/>
          </a:p>
        </p:txBody>
      </p:sp>
      <p:pic>
        <p:nvPicPr>
          <p:cNvPr id="10" name="Picture 9" descr="Graphical user interface&#10;&#10;Description automatically generated">
            <a:extLst>
              <a:ext uri="{FF2B5EF4-FFF2-40B4-BE49-F238E27FC236}">
                <a16:creationId xmlns:a16="http://schemas.microsoft.com/office/drawing/2014/main" id="{4E10BA90-62AE-9105-047C-14F3DEC7D747}"/>
              </a:ext>
            </a:extLst>
          </p:cNvPr>
          <p:cNvPicPr>
            <a:picLocks noChangeAspect="1"/>
          </p:cNvPicPr>
          <p:nvPr/>
        </p:nvPicPr>
        <p:blipFill>
          <a:blip r:embed="rId2"/>
          <a:stretch>
            <a:fillRect/>
          </a:stretch>
        </p:blipFill>
        <p:spPr>
          <a:xfrm>
            <a:off x="4392243" y="845434"/>
            <a:ext cx="4370157" cy="1657923"/>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211D1956-D8B7-5BEA-9478-A2FF26783E0B}"/>
              </a:ext>
            </a:extLst>
          </p:cNvPr>
          <p:cNvPicPr>
            <a:picLocks noChangeAspect="1"/>
          </p:cNvPicPr>
          <p:nvPr/>
        </p:nvPicPr>
        <p:blipFill>
          <a:blip r:embed="rId3"/>
          <a:stretch>
            <a:fillRect/>
          </a:stretch>
        </p:blipFill>
        <p:spPr>
          <a:xfrm>
            <a:off x="22087" y="2302755"/>
            <a:ext cx="4370156" cy="1657923"/>
          </a:xfrm>
          <a:prstGeom prst="rect">
            <a:avLst/>
          </a:prstGeom>
        </p:spPr>
      </p:pic>
      <p:pic>
        <p:nvPicPr>
          <p:cNvPr id="14" name="Picture 13" descr="Chart, line chart&#10;&#10;Description automatically generated">
            <a:extLst>
              <a:ext uri="{FF2B5EF4-FFF2-40B4-BE49-F238E27FC236}">
                <a16:creationId xmlns:a16="http://schemas.microsoft.com/office/drawing/2014/main" id="{A42D4D7A-C5FD-6E56-B368-C1CA6E39B2D2}"/>
              </a:ext>
            </a:extLst>
          </p:cNvPr>
          <p:cNvPicPr>
            <a:picLocks noChangeAspect="1"/>
          </p:cNvPicPr>
          <p:nvPr/>
        </p:nvPicPr>
        <p:blipFill>
          <a:blip r:embed="rId4"/>
          <a:stretch>
            <a:fillRect/>
          </a:stretch>
        </p:blipFill>
        <p:spPr>
          <a:xfrm>
            <a:off x="4388503" y="3476615"/>
            <a:ext cx="4283445" cy="1625027"/>
          </a:xfrm>
          <a:prstGeom prst="rect">
            <a:avLst/>
          </a:prstGeom>
        </p:spPr>
      </p:pic>
      <p:sp>
        <p:nvSpPr>
          <p:cNvPr id="15" name="TextBox 14">
            <a:extLst>
              <a:ext uri="{FF2B5EF4-FFF2-40B4-BE49-F238E27FC236}">
                <a16:creationId xmlns:a16="http://schemas.microsoft.com/office/drawing/2014/main" id="{F23D4DD2-A0F8-B0B5-9FFF-B987E79F3744}"/>
              </a:ext>
            </a:extLst>
          </p:cNvPr>
          <p:cNvSpPr txBox="1"/>
          <p:nvPr/>
        </p:nvSpPr>
        <p:spPr>
          <a:xfrm>
            <a:off x="5786203" y="2641149"/>
            <a:ext cx="2128603" cy="106805"/>
          </a:xfrm>
          <a:prstGeom prst="rect">
            <a:avLst/>
          </a:prstGeom>
          <a:noFill/>
        </p:spPr>
        <p:txBody>
          <a:bodyPr wrap="square" lIns="0" tIns="0" rIns="0" bIns="0" rtlCol="0">
            <a:noAutofit/>
          </a:bodyPr>
          <a:lstStyle/>
          <a:p>
            <a:pPr>
              <a:buClr>
                <a:schemeClr val="accent1"/>
              </a:buClr>
            </a:pPr>
            <a:r>
              <a:rPr lang="de-DE" sz="1600" dirty="0"/>
              <a:t>Noise fault </a:t>
            </a:r>
            <a:r>
              <a:rPr lang="de-DE" sz="1600" dirty="0" err="1"/>
              <a:t>injection</a:t>
            </a:r>
            <a:r>
              <a:rPr lang="de-DE" sz="1600" dirty="0"/>
              <a:t> </a:t>
            </a:r>
            <a:endParaRPr lang="en-US" sz="1600" dirty="0"/>
          </a:p>
        </p:txBody>
      </p:sp>
      <p:sp>
        <p:nvSpPr>
          <p:cNvPr id="16" name="TextBox 15">
            <a:extLst>
              <a:ext uri="{FF2B5EF4-FFF2-40B4-BE49-F238E27FC236}">
                <a16:creationId xmlns:a16="http://schemas.microsoft.com/office/drawing/2014/main" id="{BC2DA1F8-1988-3FDD-5C41-13584A88ACEC}"/>
              </a:ext>
            </a:extLst>
          </p:cNvPr>
          <p:cNvSpPr txBox="1"/>
          <p:nvPr/>
        </p:nvSpPr>
        <p:spPr>
          <a:xfrm>
            <a:off x="1434058" y="3974179"/>
            <a:ext cx="2128603" cy="106805"/>
          </a:xfrm>
          <a:prstGeom prst="rect">
            <a:avLst/>
          </a:prstGeom>
          <a:noFill/>
        </p:spPr>
        <p:txBody>
          <a:bodyPr wrap="square" lIns="0" tIns="0" rIns="0" bIns="0" rtlCol="0">
            <a:noAutofit/>
          </a:bodyPr>
          <a:lstStyle/>
          <a:p>
            <a:pPr>
              <a:buClr>
                <a:schemeClr val="accent1"/>
              </a:buClr>
            </a:pPr>
            <a:r>
              <a:rPr lang="de-DE" sz="1600" dirty="0"/>
              <a:t>Offset fault </a:t>
            </a:r>
            <a:r>
              <a:rPr lang="de-DE" sz="1600" dirty="0" err="1"/>
              <a:t>injection</a:t>
            </a:r>
            <a:r>
              <a:rPr lang="de-DE" sz="1600" dirty="0"/>
              <a:t> </a:t>
            </a:r>
            <a:endParaRPr lang="en-US" sz="1600" dirty="0"/>
          </a:p>
        </p:txBody>
      </p:sp>
      <p:sp>
        <p:nvSpPr>
          <p:cNvPr id="17" name="TextBox 16">
            <a:extLst>
              <a:ext uri="{FF2B5EF4-FFF2-40B4-BE49-F238E27FC236}">
                <a16:creationId xmlns:a16="http://schemas.microsoft.com/office/drawing/2014/main" id="{80F7A6AA-8702-E448-CF9F-0D299EDF9E5B}"/>
              </a:ext>
            </a:extLst>
          </p:cNvPr>
          <p:cNvSpPr txBox="1"/>
          <p:nvPr/>
        </p:nvSpPr>
        <p:spPr>
          <a:xfrm>
            <a:off x="5892197" y="5153015"/>
            <a:ext cx="2128603" cy="106805"/>
          </a:xfrm>
          <a:prstGeom prst="rect">
            <a:avLst/>
          </a:prstGeom>
          <a:noFill/>
        </p:spPr>
        <p:txBody>
          <a:bodyPr wrap="square" lIns="0" tIns="0" rIns="0" bIns="0" rtlCol="0">
            <a:noAutofit/>
          </a:bodyPr>
          <a:lstStyle/>
          <a:p>
            <a:pPr>
              <a:buClr>
                <a:schemeClr val="accent1"/>
              </a:buClr>
            </a:pPr>
            <a:r>
              <a:rPr lang="de-DE" sz="1600" dirty="0"/>
              <a:t>Stuck-At fault </a:t>
            </a:r>
            <a:r>
              <a:rPr lang="de-DE" sz="1600" dirty="0" err="1"/>
              <a:t>injection</a:t>
            </a:r>
            <a:r>
              <a:rPr lang="de-DE" sz="1600" dirty="0"/>
              <a:t> </a:t>
            </a:r>
            <a:endParaRPr lang="en-US" sz="1600" dirty="0"/>
          </a:p>
        </p:txBody>
      </p:sp>
    </p:spTree>
    <p:extLst>
      <p:ext uri="{BB962C8B-B14F-4D97-AF65-F5344CB8AC3E}">
        <p14:creationId xmlns:p14="http://schemas.microsoft.com/office/powerpoint/2010/main" val="14471269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DE70C3C-13D3-2361-F8CC-7B3F7B5A3578}"/>
              </a:ext>
            </a:extLst>
          </p:cNvPr>
          <p:cNvSpPr>
            <a:spLocks noGrp="1"/>
          </p:cNvSpPr>
          <p:nvPr>
            <p:ph type="dt" sz="half" idx="10"/>
          </p:nvPr>
        </p:nvSpPr>
        <p:spPr/>
        <p:txBody>
          <a:bodyPr/>
          <a:lstStyle/>
          <a:p>
            <a:fld id="{2C4E5381-3F82-4DF2-B9C4-577071AA4C01}" type="datetime1">
              <a:rPr lang="en-US" smtClean="0"/>
              <a:t>6/10/2022</a:t>
            </a:fld>
            <a:endParaRPr lang="de-DE" dirty="0"/>
          </a:p>
        </p:txBody>
      </p:sp>
      <p:sp>
        <p:nvSpPr>
          <p:cNvPr id="5" name="Footer Placeholder 4">
            <a:extLst>
              <a:ext uri="{FF2B5EF4-FFF2-40B4-BE49-F238E27FC236}">
                <a16:creationId xmlns:a16="http://schemas.microsoft.com/office/drawing/2014/main" id="{14825129-2982-72E6-D4E5-2034A2F1F2EC}"/>
              </a:ext>
            </a:extLst>
          </p:cNvPr>
          <p:cNvSpPr>
            <a:spLocks noGrp="1"/>
          </p:cNvSpPr>
          <p:nvPr>
            <p:ph type="ftr" sz="quarter" idx="11"/>
          </p:nvPr>
        </p:nvSpPr>
        <p:spPr/>
        <p:txBody>
          <a:bodyPr/>
          <a:lstStyle/>
          <a:p>
            <a:r>
              <a:rPr lang="de-DE"/>
              <a:t>University of Stuttgart, IAS</a:t>
            </a:r>
            <a:endParaRPr lang="de-DE" dirty="0"/>
          </a:p>
        </p:txBody>
      </p:sp>
      <p:sp>
        <p:nvSpPr>
          <p:cNvPr id="6" name="Slide Number Placeholder 5">
            <a:extLst>
              <a:ext uri="{FF2B5EF4-FFF2-40B4-BE49-F238E27FC236}">
                <a16:creationId xmlns:a16="http://schemas.microsoft.com/office/drawing/2014/main" id="{0E8AC0D1-F7C1-A49E-8023-491F971AFD18}"/>
              </a:ext>
            </a:extLst>
          </p:cNvPr>
          <p:cNvSpPr>
            <a:spLocks noGrp="1"/>
          </p:cNvSpPr>
          <p:nvPr>
            <p:ph type="sldNum" sz="quarter" idx="12"/>
          </p:nvPr>
        </p:nvSpPr>
        <p:spPr/>
        <p:txBody>
          <a:bodyPr/>
          <a:lstStyle/>
          <a:p>
            <a:fld id="{9E82CC3C-1DC0-4FDA-9590-6CC506AB67F8}" type="slidenum">
              <a:rPr lang="de-DE" smtClean="0"/>
              <a:t>21</a:t>
            </a:fld>
            <a:endParaRPr lang="de-DE" dirty="0"/>
          </a:p>
        </p:txBody>
      </p:sp>
      <p:sp>
        <p:nvSpPr>
          <p:cNvPr id="8" name="Title 7">
            <a:extLst>
              <a:ext uri="{FF2B5EF4-FFF2-40B4-BE49-F238E27FC236}">
                <a16:creationId xmlns:a16="http://schemas.microsoft.com/office/drawing/2014/main" id="{38405B90-8A46-6F4B-9C7C-891901321B6F}"/>
              </a:ext>
            </a:extLst>
          </p:cNvPr>
          <p:cNvSpPr>
            <a:spLocks noGrp="1"/>
          </p:cNvSpPr>
          <p:nvPr>
            <p:ph type="title"/>
          </p:nvPr>
        </p:nvSpPr>
        <p:spPr/>
        <p:txBody>
          <a:bodyPr/>
          <a:lstStyle/>
          <a:p>
            <a:r>
              <a:rPr lang="de-DE" sz="2400" dirty="0"/>
              <a:t>Sample Faulty Data </a:t>
            </a:r>
            <a:r>
              <a:rPr lang="de-DE" sz="2400" dirty="0" err="1"/>
              <a:t>for</a:t>
            </a:r>
            <a:r>
              <a:rPr lang="de-DE" sz="2400" dirty="0"/>
              <a:t> Vehicle 6</a:t>
            </a:r>
            <a:endParaRPr lang="en-US" sz="2400" dirty="0"/>
          </a:p>
        </p:txBody>
      </p:sp>
      <p:pic>
        <p:nvPicPr>
          <p:cNvPr id="10" name="Picture 9" descr="Graphical user interface, diagram&#10;&#10;Description automatically generated with medium confidence">
            <a:extLst>
              <a:ext uri="{FF2B5EF4-FFF2-40B4-BE49-F238E27FC236}">
                <a16:creationId xmlns:a16="http://schemas.microsoft.com/office/drawing/2014/main" id="{6CCFAE13-B84C-82B8-E2DD-ECB2B1184796}"/>
              </a:ext>
            </a:extLst>
          </p:cNvPr>
          <p:cNvPicPr>
            <a:picLocks noChangeAspect="1"/>
          </p:cNvPicPr>
          <p:nvPr/>
        </p:nvPicPr>
        <p:blipFill>
          <a:blip r:embed="rId2"/>
          <a:stretch>
            <a:fillRect/>
          </a:stretch>
        </p:blipFill>
        <p:spPr>
          <a:xfrm>
            <a:off x="4249710" y="894089"/>
            <a:ext cx="4512689" cy="1796646"/>
          </a:xfrm>
          <a:prstGeom prst="rect">
            <a:avLst/>
          </a:prstGeom>
        </p:spPr>
      </p:pic>
      <p:pic>
        <p:nvPicPr>
          <p:cNvPr id="12" name="Picture 11" descr="A picture containing chart&#10;&#10;Description automatically generated">
            <a:extLst>
              <a:ext uri="{FF2B5EF4-FFF2-40B4-BE49-F238E27FC236}">
                <a16:creationId xmlns:a16="http://schemas.microsoft.com/office/drawing/2014/main" id="{BC0D4128-8F2B-0FE4-4E2A-F0DC0177D47A}"/>
              </a:ext>
            </a:extLst>
          </p:cNvPr>
          <p:cNvPicPr>
            <a:picLocks noChangeAspect="1"/>
          </p:cNvPicPr>
          <p:nvPr/>
        </p:nvPicPr>
        <p:blipFill>
          <a:blip r:embed="rId3"/>
          <a:stretch>
            <a:fillRect/>
          </a:stretch>
        </p:blipFill>
        <p:spPr>
          <a:xfrm>
            <a:off x="58379" y="2252929"/>
            <a:ext cx="4191330" cy="1699682"/>
          </a:xfrm>
          <a:prstGeom prst="rect">
            <a:avLst/>
          </a:prstGeom>
        </p:spPr>
      </p:pic>
      <p:pic>
        <p:nvPicPr>
          <p:cNvPr id="14" name="Picture 13" descr="Graphical user interface, chart, application, line chart&#10;&#10;Description automatically generated">
            <a:extLst>
              <a:ext uri="{FF2B5EF4-FFF2-40B4-BE49-F238E27FC236}">
                <a16:creationId xmlns:a16="http://schemas.microsoft.com/office/drawing/2014/main" id="{419EECF4-4380-A0C1-D146-C6D299B67E79}"/>
              </a:ext>
            </a:extLst>
          </p:cNvPr>
          <p:cNvPicPr>
            <a:picLocks noChangeAspect="1"/>
          </p:cNvPicPr>
          <p:nvPr/>
        </p:nvPicPr>
        <p:blipFill>
          <a:blip r:embed="rId4"/>
          <a:stretch>
            <a:fillRect/>
          </a:stretch>
        </p:blipFill>
        <p:spPr>
          <a:xfrm>
            <a:off x="4249709" y="3401555"/>
            <a:ext cx="4512689" cy="1740433"/>
          </a:xfrm>
          <a:prstGeom prst="rect">
            <a:avLst/>
          </a:prstGeom>
        </p:spPr>
      </p:pic>
      <p:sp>
        <p:nvSpPr>
          <p:cNvPr id="15" name="TextBox 14">
            <a:extLst>
              <a:ext uri="{FF2B5EF4-FFF2-40B4-BE49-F238E27FC236}">
                <a16:creationId xmlns:a16="http://schemas.microsoft.com/office/drawing/2014/main" id="{CC19C81F-4465-E9D8-1476-2149AA398C6D}"/>
              </a:ext>
            </a:extLst>
          </p:cNvPr>
          <p:cNvSpPr txBox="1"/>
          <p:nvPr/>
        </p:nvSpPr>
        <p:spPr>
          <a:xfrm>
            <a:off x="5892197" y="2741757"/>
            <a:ext cx="2323475" cy="126000"/>
          </a:xfrm>
          <a:prstGeom prst="rect">
            <a:avLst/>
          </a:prstGeom>
          <a:noFill/>
        </p:spPr>
        <p:txBody>
          <a:bodyPr wrap="square" lIns="0" tIns="0" rIns="0" bIns="0" rtlCol="0">
            <a:noAutofit/>
          </a:bodyPr>
          <a:lstStyle/>
          <a:p>
            <a:pPr>
              <a:buClr>
                <a:schemeClr val="accent1"/>
              </a:buClr>
            </a:pPr>
            <a:r>
              <a:rPr lang="de-DE" sz="1600" dirty="0"/>
              <a:t>Noise fault </a:t>
            </a:r>
            <a:r>
              <a:rPr lang="de-DE" sz="1600" dirty="0" err="1"/>
              <a:t>injection</a:t>
            </a:r>
            <a:endParaRPr lang="en-US" sz="1600" dirty="0"/>
          </a:p>
        </p:txBody>
      </p:sp>
      <p:sp>
        <p:nvSpPr>
          <p:cNvPr id="16" name="TextBox 15">
            <a:extLst>
              <a:ext uri="{FF2B5EF4-FFF2-40B4-BE49-F238E27FC236}">
                <a16:creationId xmlns:a16="http://schemas.microsoft.com/office/drawing/2014/main" id="{73A75ADF-E7A1-145A-F2EB-E285BF8CE604}"/>
              </a:ext>
            </a:extLst>
          </p:cNvPr>
          <p:cNvSpPr txBox="1"/>
          <p:nvPr/>
        </p:nvSpPr>
        <p:spPr>
          <a:xfrm>
            <a:off x="1532558" y="3971349"/>
            <a:ext cx="2323475" cy="126000"/>
          </a:xfrm>
          <a:prstGeom prst="rect">
            <a:avLst/>
          </a:prstGeom>
          <a:noFill/>
        </p:spPr>
        <p:txBody>
          <a:bodyPr wrap="square" lIns="0" tIns="0" rIns="0" bIns="0" rtlCol="0">
            <a:noAutofit/>
          </a:bodyPr>
          <a:lstStyle/>
          <a:p>
            <a:pPr>
              <a:buClr>
                <a:schemeClr val="accent1"/>
              </a:buClr>
            </a:pPr>
            <a:r>
              <a:rPr lang="de-DE" sz="1600" dirty="0"/>
              <a:t>Offset fault </a:t>
            </a:r>
            <a:r>
              <a:rPr lang="de-DE" sz="1600" dirty="0" err="1"/>
              <a:t>injection</a:t>
            </a:r>
            <a:endParaRPr lang="en-US" sz="1600" dirty="0"/>
          </a:p>
        </p:txBody>
      </p:sp>
      <p:sp>
        <p:nvSpPr>
          <p:cNvPr id="17" name="TextBox 16">
            <a:extLst>
              <a:ext uri="{FF2B5EF4-FFF2-40B4-BE49-F238E27FC236}">
                <a16:creationId xmlns:a16="http://schemas.microsoft.com/office/drawing/2014/main" id="{E3190C31-63C7-2643-3D5D-66F69A497C87}"/>
              </a:ext>
            </a:extLst>
          </p:cNvPr>
          <p:cNvSpPr txBox="1"/>
          <p:nvPr/>
        </p:nvSpPr>
        <p:spPr>
          <a:xfrm>
            <a:off x="5892196" y="5141988"/>
            <a:ext cx="2323475" cy="126000"/>
          </a:xfrm>
          <a:prstGeom prst="rect">
            <a:avLst/>
          </a:prstGeom>
          <a:noFill/>
        </p:spPr>
        <p:txBody>
          <a:bodyPr wrap="square" lIns="0" tIns="0" rIns="0" bIns="0" rtlCol="0">
            <a:noAutofit/>
          </a:bodyPr>
          <a:lstStyle/>
          <a:p>
            <a:pPr>
              <a:buClr>
                <a:schemeClr val="accent1"/>
              </a:buClr>
            </a:pPr>
            <a:r>
              <a:rPr lang="de-DE" sz="1600" dirty="0"/>
              <a:t>StuckAt fault </a:t>
            </a:r>
            <a:r>
              <a:rPr lang="de-DE" sz="1600" dirty="0" err="1"/>
              <a:t>injection</a:t>
            </a:r>
            <a:endParaRPr lang="en-US" sz="1600" dirty="0"/>
          </a:p>
        </p:txBody>
      </p:sp>
    </p:spTree>
    <p:extLst>
      <p:ext uri="{BB962C8B-B14F-4D97-AF65-F5344CB8AC3E}">
        <p14:creationId xmlns:p14="http://schemas.microsoft.com/office/powerpoint/2010/main" val="956113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8B5132-AC1E-F443-1231-D411E5C5EBF1}"/>
              </a:ext>
            </a:extLst>
          </p:cNvPr>
          <p:cNvSpPr>
            <a:spLocks noGrp="1"/>
          </p:cNvSpPr>
          <p:nvPr>
            <p:ph type="dt" sz="half" idx="10"/>
          </p:nvPr>
        </p:nvSpPr>
        <p:spPr>
          <a:xfrm>
            <a:off x="7754400" y="5418000"/>
            <a:ext cx="532800" cy="126000"/>
          </a:xfrm>
        </p:spPr>
        <p:txBody>
          <a:bodyPr anchor="t">
            <a:normAutofit/>
          </a:bodyPr>
          <a:lstStyle/>
          <a:p>
            <a:pPr>
              <a:spcAft>
                <a:spcPts val="600"/>
              </a:spcAft>
            </a:pPr>
            <a:fld id="{15F93413-7935-4E18-9E15-DD7753BACF68}" type="datetime1">
              <a:rPr lang="en-US" smtClean="0"/>
              <a:t>6/10/2022</a:t>
            </a:fld>
            <a:endParaRPr lang="de-DE"/>
          </a:p>
        </p:txBody>
      </p:sp>
      <p:sp>
        <p:nvSpPr>
          <p:cNvPr id="5" name="Footer Placeholder 4">
            <a:extLst>
              <a:ext uri="{FF2B5EF4-FFF2-40B4-BE49-F238E27FC236}">
                <a16:creationId xmlns:a16="http://schemas.microsoft.com/office/drawing/2014/main" id="{C2CA209C-D167-9233-D75F-33179013E15D}"/>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6" name="Slide Number Placeholder 5">
            <a:extLst>
              <a:ext uri="{FF2B5EF4-FFF2-40B4-BE49-F238E27FC236}">
                <a16:creationId xmlns:a16="http://schemas.microsoft.com/office/drawing/2014/main" id="{91E811B1-DA78-E12A-A08C-60634436C4D9}"/>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22</a:t>
            </a:fld>
            <a:endParaRPr lang="de-DE"/>
          </a:p>
        </p:txBody>
      </p:sp>
      <p:sp>
        <p:nvSpPr>
          <p:cNvPr id="13" name="Text Placeholder 4">
            <a:extLst>
              <a:ext uri="{FF2B5EF4-FFF2-40B4-BE49-F238E27FC236}">
                <a16:creationId xmlns:a16="http://schemas.microsoft.com/office/drawing/2014/main" id="{1C77B371-C7A8-634C-BEF9-47484E79A9A5}"/>
              </a:ext>
            </a:extLst>
          </p:cNvPr>
          <p:cNvSpPr>
            <a:spLocks noGrp="1"/>
          </p:cNvSpPr>
          <p:nvPr>
            <p:ph type="body" sz="quarter" idx="13"/>
          </p:nvPr>
        </p:nvSpPr>
        <p:spPr>
          <a:xfrm>
            <a:off x="1695600" y="936000"/>
            <a:ext cx="5177390" cy="1852276"/>
          </a:xfrm>
        </p:spPr>
        <p:txBody>
          <a:bodyPr/>
          <a:lstStyle/>
          <a:p>
            <a:r>
              <a:rPr lang="de-DE" sz="6000" dirty="0"/>
              <a:t>DATA PRE-PROCESSING</a:t>
            </a:r>
            <a:endParaRPr lang="en-US" sz="6000" dirty="0"/>
          </a:p>
        </p:txBody>
      </p:sp>
    </p:spTree>
    <p:extLst>
      <p:ext uri="{BB962C8B-B14F-4D97-AF65-F5344CB8AC3E}">
        <p14:creationId xmlns:p14="http://schemas.microsoft.com/office/powerpoint/2010/main" val="1866094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820869-B696-1DA4-B2A1-D02884B633B7}"/>
              </a:ext>
            </a:extLst>
          </p:cNvPr>
          <p:cNvSpPr>
            <a:spLocks noGrp="1"/>
          </p:cNvSpPr>
          <p:nvPr>
            <p:ph type="dt" sz="half" idx="10"/>
          </p:nvPr>
        </p:nvSpPr>
        <p:spPr>
          <a:xfrm>
            <a:off x="7754400" y="5418000"/>
            <a:ext cx="532800" cy="126000"/>
          </a:xfrm>
        </p:spPr>
        <p:txBody>
          <a:bodyPr anchor="t">
            <a:normAutofit/>
          </a:bodyPr>
          <a:lstStyle/>
          <a:p>
            <a:pPr>
              <a:spcAft>
                <a:spcPts val="600"/>
              </a:spcAft>
            </a:pPr>
            <a:fld id="{14A9153E-CCD8-486D-9221-DEA261768DA3}" type="datetime1">
              <a:rPr lang="en-US" smtClean="0"/>
              <a:t>6/10/2022</a:t>
            </a:fld>
            <a:endParaRPr lang="de-DE"/>
          </a:p>
        </p:txBody>
      </p:sp>
      <p:sp>
        <p:nvSpPr>
          <p:cNvPr id="3" name="Footer Placeholder 2">
            <a:extLst>
              <a:ext uri="{FF2B5EF4-FFF2-40B4-BE49-F238E27FC236}">
                <a16:creationId xmlns:a16="http://schemas.microsoft.com/office/drawing/2014/main" id="{A6ECFE26-6E50-2DAA-91BD-D485B05186A9}"/>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4" name="Slide Number Placeholder 3">
            <a:extLst>
              <a:ext uri="{FF2B5EF4-FFF2-40B4-BE49-F238E27FC236}">
                <a16:creationId xmlns:a16="http://schemas.microsoft.com/office/drawing/2014/main" id="{38F635CC-1FAD-9811-EAD5-92A19D202AB2}"/>
              </a:ext>
            </a:extLst>
          </p:cNvPr>
          <p:cNvSpPr>
            <a:spLocks noGrp="1"/>
          </p:cNvSpPr>
          <p:nvPr>
            <p:ph type="sldNum" sz="quarter" idx="12"/>
          </p:nvPr>
        </p:nvSpPr>
        <p:spPr>
          <a:xfrm>
            <a:off x="8539200" y="5455475"/>
            <a:ext cx="223200" cy="126000"/>
          </a:xfrm>
        </p:spPr>
        <p:txBody>
          <a:bodyPr anchor="t">
            <a:normAutofit/>
          </a:bodyPr>
          <a:lstStyle/>
          <a:p>
            <a:pPr>
              <a:spcAft>
                <a:spcPts val="600"/>
              </a:spcAft>
            </a:pPr>
            <a:fld id="{9E82CC3C-1DC0-4FDA-9590-6CC506AB67F8}" type="slidenum">
              <a:rPr lang="de-DE" smtClean="0"/>
              <a:pPr>
                <a:spcAft>
                  <a:spcPts val="600"/>
                </a:spcAft>
              </a:pPr>
              <a:t>23</a:t>
            </a:fld>
            <a:endParaRPr lang="de-DE"/>
          </a:p>
        </p:txBody>
      </p:sp>
      <p:sp>
        <p:nvSpPr>
          <p:cNvPr id="10" name="Freeform: Shape 9">
            <a:extLst>
              <a:ext uri="{FF2B5EF4-FFF2-40B4-BE49-F238E27FC236}">
                <a16:creationId xmlns:a16="http://schemas.microsoft.com/office/drawing/2014/main" id="{73457BC6-911C-6E07-810F-786C53CA316C}"/>
              </a:ext>
            </a:extLst>
          </p:cNvPr>
          <p:cNvSpPr/>
          <p:nvPr/>
        </p:nvSpPr>
        <p:spPr>
          <a:xfrm>
            <a:off x="3080997" y="3457547"/>
            <a:ext cx="1057273" cy="1057264"/>
          </a:xfrm>
          <a:custGeom>
            <a:avLst/>
            <a:gdLst>
              <a:gd name="connsiteX0" fmla="*/ 704849 w 1409697"/>
              <a:gd name="connsiteY0" fmla="*/ 0 h 1409685"/>
              <a:gd name="connsiteX1" fmla="*/ 1409697 w 1409697"/>
              <a:gd name="connsiteY1" fmla="*/ 704843 h 1409685"/>
              <a:gd name="connsiteX2" fmla="*/ 704849 w 1409697"/>
              <a:gd name="connsiteY2" fmla="*/ 1409685 h 1409685"/>
              <a:gd name="connsiteX3" fmla="*/ 0 w 1409697"/>
              <a:gd name="connsiteY3" fmla="*/ 704843 h 1409685"/>
              <a:gd name="connsiteX4" fmla="*/ 704849 w 1409697"/>
              <a:gd name="connsiteY4" fmla="*/ 0 h 140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97" h="1409685">
                <a:moveTo>
                  <a:pt x="704849" y="0"/>
                </a:moveTo>
                <a:cubicBezTo>
                  <a:pt x="1093490" y="0"/>
                  <a:pt x="1409697" y="314979"/>
                  <a:pt x="1409697" y="704843"/>
                </a:cubicBezTo>
                <a:cubicBezTo>
                  <a:pt x="1409697" y="1093544"/>
                  <a:pt x="1094779" y="1409685"/>
                  <a:pt x="704849" y="1409685"/>
                </a:cubicBezTo>
                <a:cubicBezTo>
                  <a:pt x="316283" y="1409685"/>
                  <a:pt x="0" y="1094706"/>
                  <a:pt x="0" y="704843"/>
                </a:cubicBezTo>
                <a:cubicBezTo>
                  <a:pt x="0" y="316308"/>
                  <a:pt x="314994" y="0"/>
                  <a:pt x="704849" y="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2" name="Freeform: Shape 11">
            <a:extLst>
              <a:ext uri="{FF2B5EF4-FFF2-40B4-BE49-F238E27FC236}">
                <a16:creationId xmlns:a16="http://schemas.microsoft.com/office/drawing/2014/main" id="{0A140AED-E416-2B5C-E309-95E844CFC908}"/>
              </a:ext>
            </a:extLst>
          </p:cNvPr>
          <p:cNvSpPr/>
          <p:nvPr/>
        </p:nvSpPr>
        <p:spPr>
          <a:xfrm>
            <a:off x="4981887" y="3905222"/>
            <a:ext cx="1057272" cy="1057264"/>
          </a:xfrm>
          <a:custGeom>
            <a:avLst/>
            <a:gdLst>
              <a:gd name="connsiteX0" fmla="*/ 704848 w 1409696"/>
              <a:gd name="connsiteY0" fmla="*/ 0 h 1409685"/>
              <a:gd name="connsiteX1" fmla="*/ 1409696 w 1409696"/>
              <a:gd name="connsiteY1" fmla="*/ 704843 h 1409685"/>
              <a:gd name="connsiteX2" fmla="*/ 704848 w 1409696"/>
              <a:gd name="connsiteY2" fmla="*/ 1409685 h 1409685"/>
              <a:gd name="connsiteX3" fmla="*/ 0 w 1409696"/>
              <a:gd name="connsiteY3" fmla="*/ 704843 h 1409685"/>
              <a:gd name="connsiteX4" fmla="*/ 704848 w 1409696"/>
              <a:gd name="connsiteY4" fmla="*/ 0 h 140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96" h="1409685">
                <a:moveTo>
                  <a:pt x="704848" y="0"/>
                </a:moveTo>
                <a:cubicBezTo>
                  <a:pt x="1093489" y="0"/>
                  <a:pt x="1409696" y="314979"/>
                  <a:pt x="1409696" y="704843"/>
                </a:cubicBezTo>
                <a:cubicBezTo>
                  <a:pt x="1408407" y="1093544"/>
                  <a:pt x="1093489" y="1409685"/>
                  <a:pt x="704848" y="1409685"/>
                </a:cubicBezTo>
                <a:cubicBezTo>
                  <a:pt x="316207" y="1409685"/>
                  <a:pt x="0" y="1094706"/>
                  <a:pt x="0" y="704843"/>
                </a:cubicBezTo>
                <a:cubicBezTo>
                  <a:pt x="0" y="316308"/>
                  <a:pt x="314993" y="0"/>
                  <a:pt x="704848" y="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4" name="Freeform: Shape 13">
            <a:extLst>
              <a:ext uri="{FF2B5EF4-FFF2-40B4-BE49-F238E27FC236}">
                <a16:creationId xmlns:a16="http://schemas.microsoft.com/office/drawing/2014/main" id="{11BB1EC4-AEBC-B296-7480-9D00D540FB1E}"/>
              </a:ext>
            </a:extLst>
          </p:cNvPr>
          <p:cNvSpPr/>
          <p:nvPr/>
        </p:nvSpPr>
        <p:spPr>
          <a:xfrm>
            <a:off x="6881814" y="3457547"/>
            <a:ext cx="1057275" cy="1057264"/>
          </a:xfrm>
          <a:custGeom>
            <a:avLst/>
            <a:gdLst>
              <a:gd name="connsiteX0" fmla="*/ 704850 w 1409700"/>
              <a:gd name="connsiteY0" fmla="*/ 0 h 1409685"/>
              <a:gd name="connsiteX1" fmla="*/ 1409700 w 1409700"/>
              <a:gd name="connsiteY1" fmla="*/ 704843 h 1409685"/>
              <a:gd name="connsiteX2" fmla="*/ 704850 w 1409700"/>
              <a:gd name="connsiteY2" fmla="*/ 1409685 h 1409685"/>
              <a:gd name="connsiteX3" fmla="*/ 0 w 1409700"/>
              <a:gd name="connsiteY3" fmla="*/ 704843 h 1409685"/>
              <a:gd name="connsiteX4" fmla="*/ 704850 w 1409700"/>
              <a:gd name="connsiteY4" fmla="*/ 0 h 140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00" h="1409685">
                <a:moveTo>
                  <a:pt x="704850" y="0"/>
                </a:moveTo>
                <a:cubicBezTo>
                  <a:pt x="1093492" y="0"/>
                  <a:pt x="1409700" y="314979"/>
                  <a:pt x="1409700" y="704843"/>
                </a:cubicBezTo>
                <a:cubicBezTo>
                  <a:pt x="1408410" y="1093544"/>
                  <a:pt x="1093492" y="1409685"/>
                  <a:pt x="704850" y="1409685"/>
                </a:cubicBezTo>
                <a:cubicBezTo>
                  <a:pt x="316208" y="1409685"/>
                  <a:pt x="0" y="1094706"/>
                  <a:pt x="0" y="704843"/>
                </a:cubicBezTo>
                <a:cubicBezTo>
                  <a:pt x="0" y="316308"/>
                  <a:pt x="314994" y="0"/>
                  <a:pt x="704850" y="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6" name="Freeform: Shape 15">
            <a:extLst>
              <a:ext uri="{FF2B5EF4-FFF2-40B4-BE49-F238E27FC236}">
                <a16:creationId xmlns:a16="http://schemas.microsoft.com/office/drawing/2014/main" id="{2BDF324B-C43E-C30B-CBB7-93E1DB3079D5}"/>
              </a:ext>
            </a:extLst>
          </p:cNvPr>
          <p:cNvSpPr/>
          <p:nvPr/>
        </p:nvSpPr>
        <p:spPr>
          <a:xfrm>
            <a:off x="1181074" y="4198468"/>
            <a:ext cx="1057273" cy="764017"/>
          </a:xfrm>
          <a:custGeom>
            <a:avLst/>
            <a:gdLst>
              <a:gd name="connsiteX0" fmla="*/ 704848 w 1409697"/>
              <a:gd name="connsiteY0" fmla="*/ 0 h 1409685"/>
              <a:gd name="connsiteX1" fmla="*/ 1409697 w 1409697"/>
              <a:gd name="connsiteY1" fmla="*/ 704843 h 1409685"/>
              <a:gd name="connsiteX2" fmla="*/ 704848 w 1409697"/>
              <a:gd name="connsiteY2" fmla="*/ 1409685 h 1409685"/>
              <a:gd name="connsiteX3" fmla="*/ 0 w 1409697"/>
              <a:gd name="connsiteY3" fmla="*/ 704843 h 1409685"/>
              <a:gd name="connsiteX4" fmla="*/ 704848 w 1409697"/>
              <a:gd name="connsiteY4" fmla="*/ 0 h 140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97" h="1409685">
                <a:moveTo>
                  <a:pt x="704848" y="0"/>
                </a:moveTo>
                <a:cubicBezTo>
                  <a:pt x="1093490" y="0"/>
                  <a:pt x="1409697" y="314979"/>
                  <a:pt x="1409697" y="704843"/>
                </a:cubicBezTo>
                <a:cubicBezTo>
                  <a:pt x="1409697" y="1093544"/>
                  <a:pt x="1094779" y="1409685"/>
                  <a:pt x="704848" y="1409685"/>
                </a:cubicBezTo>
                <a:cubicBezTo>
                  <a:pt x="316283" y="1409685"/>
                  <a:pt x="0" y="1094706"/>
                  <a:pt x="0" y="704843"/>
                </a:cubicBezTo>
                <a:cubicBezTo>
                  <a:pt x="0" y="316308"/>
                  <a:pt x="314994" y="0"/>
                  <a:pt x="704848" y="0"/>
                </a:cubicBezTo>
                <a:close/>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17" name="Shape">
            <a:extLst>
              <a:ext uri="{FF2B5EF4-FFF2-40B4-BE49-F238E27FC236}">
                <a16:creationId xmlns:a16="http://schemas.microsoft.com/office/drawing/2014/main" id="{B4AEC4B8-414B-F35F-A7E2-A016DE2E8EA3}"/>
              </a:ext>
            </a:extLst>
          </p:cNvPr>
          <p:cNvSpPr/>
          <p:nvPr/>
        </p:nvSpPr>
        <p:spPr>
          <a:xfrm>
            <a:off x="932484" y="2095615"/>
            <a:ext cx="1403987" cy="83819"/>
          </a:xfrm>
          <a:custGeom>
            <a:avLst/>
            <a:gdLst/>
            <a:ahLst/>
            <a:cxnLst>
              <a:cxn ang="0">
                <a:pos x="wd2" y="hd2"/>
              </a:cxn>
              <a:cxn ang="5400000">
                <a:pos x="wd2" y="hd2"/>
              </a:cxn>
              <a:cxn ang="10800000">
                <a:pos x="wd2" y="hd2"/>
              </a:cxn>
              <a:cxn ang="16200000">
                <a:pos x="wd2" y="hd2"/>
              </a:cxn>
            </a:cxnLst>
            <a:rect l="0" t="0" r="r" b="b"/>
            <a:pathLst>
              <a:path w="21600" h="21600" extrusionOk="0">
                <a:moveTo>
                  <a:pt x="1421" y="0"/>
                </a:moveTo>
                <a:lnTo>
                  <a:pt x="0" y="21600"/>
                </a:lnTo>
                <a:lnTo>
                  <a:pt x="21600" y="21600"/>
                </a:lnTo>
                <a:lnTo>
                  <a:pt x="20325" y="0"/>
                </a:lnTo>
                <a:close/>
              </a:path>
            </a:pathLst>
          </a:custGeom>
          <a:solidFill>
            <a:schemeClr val="accent5">
              <a:lumMod val="75000"/>
            </a:schemeClr>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8" name="Shape">
            <a:extLst>
              <a:ext uri="{FF2B5EF4-FFF2-40B4-BE49-F238E27FC236}">
                <a16:creationId xmlns:a16="http://schemas.microsoft.com/office/drawing/2014/main" id="{11CAEEFC-3516-E49F-DB00-2D2D6359CA95}"/>
              </a:ext>
            </a:extLst>
          </p:cNvPr>
          <p:cNvSpPr/>
          <p:nvPr/>
        </p:nvSpPr>
        <p:spPr>
          <a:xfrm>
            <a:off x="609600" y="1036321"/>
            <a:ext cx="2051763" cy="1108360"/>
          </a:xfrm>
          <a:custGeom>
            <a:avLst/>
            <a:gdLst/>
            <a:ahLst/>
            <a:cxnLst>
              <a:cxn ang="0">
                <a:pos x="wd2" y="hd2"/>
              </a:cxn>
              <a:cxn ang="5400000">
                <a:pos x="wd2" y="hd2"/>
              </a:cxn>
              <a:cxn ang="10800000">
                <a:pos x="wd2" y="hd2"/>
              </a:cxn>
              <a:cxn ang="16200000">
                <a:pos x="wd2" y="hd2"/>
              </a:cxn>
            </a:cxnLst>
            <a:rect l="0" t="0" r="r" b="b"/>
            <a:pathLst>
              <a:path w="21558" h="21407" extrusionOk="0">
                <a:moveTo>
                  <a:pt x="21557" y="20598"/>
                </a:moveTo>
                <a:cubicBezTo>
                  <a:pt x="21513" y="19616"/>
                  <a:pt x="21131" y="18736"/>
                  <a:pt x="20770" y="18286"/>
                </a:cubicBezTo>
                <a:cubicBezTo>
                  <a:pt x="20267" y="17652"/>
                  <a:pt x="17272" y="15505"/>
                  <a:pt x="15468" y="13889"/>
                </a:cubicBezTo>
                <a:cubicBezTo>
                  <a:pt x="13654" y="12293"/>
                  <a:pt x="13927" y="11373"/>
                  <a:pt x="13064" y="9164"/>
                </a:cubicBezTo>
                <a:cubicBezTo>
                  <a:pt x="12473" y="7650"/>
                  <a:pt x="11632" y="7200"/>
                  <a:pt x="11151" y="7077"/>
                </a:cubicBezTo>
                <a:lnTo>
                  <a:pt x="11151" y="6280"/>
                </a:lnTo>
                <a:cubicBezTo>
                  <a:pt x="11151" y="5891"/>
                  <a:pt x="11227" y="5502"/>
                  <a:pt x="11358" y="5195"/>
                </a:cubicBezTo>
                <a:cubicBezTo>
                  <a:pt x="11522" y="4827"/>
                  <a:pt x="11686" y="4439"/>
                  <a:pt x="11850" y="4050"/>
                </a:cubicBezTo>
                <a:cubicBezTo>
                  <a:pt x="12134" y="3375"/>
                  <a:pt x="12167" y="2434"/>
                  <a:pt x="11949" y="1595"/>
                </a:cubicBezTo>
                <a:cubicBezTo>
                  <a:pt x="11697" y="614"/>
                  <a:pt x="11162" y="0"/>
                  <a:pt x="10571" y="0"/>
                </a:cubicBezTo>
                <a:cubicBezTo>
                  <a:pt x="9424" y="0"/>
                  <a:pt x="8943" y="1943"/>
                  <a:pt x="8921" y="2025"/>
                </a:cubicBezTo>
                <a:cubicBezTo>
                  <a:pt x="8833" y="2373"/>
                  <a:pt x="8921" y="2761"/>
                  <a:pt x="9106" y="2925"/>
                </a:cubicBezTo>
                <a:cubicBezTo>
                  <a:pt x="9292" y="3089"/>
                  <a:pt x="9500" y="2925"/>
                  <a:pt x="9587" y="2598"/>
                </a:cubicBezTo>
                <a:cubicBezTo>
                  <a:pt x="9598" y="2557"/>
                  <a:pt x="9894" y="1391"/>
                  <a:pt x="10571" y="1391"/>
                </a:cubicBezTo>
                <a:cubicBezTo>
                  <a:pt x="10954" y="1391"/>
                  <a:pt x="11194" y="1820"/>
                  <a:pt x="11293" y="2209"/>
                </a:cubicBezTo>
                <a:cubicBezTo>
                  <a:pt x="11391" y="2577"/>
                  <a:pt x="11380" y="2966"/>
                  <a:pt x="11271" y="3232"/>
                </a:cubicBezTo>
                <a:cubicBezTo>
                  <a:pt x="11107" y="3620"/>
                  <a:pt x="10954" y="3989"/>
                  <a:pt x="10790" y="4336"/>
                </a:cubicBezTo>
                <a:cubicBezTo>
                  <a:pt x="10549" y="4889"/>
                  <a:pt x="10407" y="5584"/>
                  <a:pt x="10407" y="6279"/>
                </a:cubicBezTo>
                <a:lnTo>
                  <a:pt x="10407" y="7077"/>
                </a:lnTo>
                <a:cubicBezTo>
                  <a:pt x="9937" y="7220"/>
                  <a:pt x="9096" y="7670"/>
                  <a:pt x="8494" y="9164"/>
                </a:cubicBezTo>
                <a:cubicBezTo>
                  <a:pt x="7620" y="11373"/>
                  <a:pt x="7893" y="12273"/>
                  <a:pt x="6090" y="13889"/>
                </a:cubicBezTo>
                <a:cubicBezTo>
                  <a:pt x="4275" y="15484"/>
                  <a:pt x="1291" y="17632"/>
                  <a:pt x="788" y="18286"/>
                </a:cubicBezTo>
                <a:cubicBezTo>
                  <a:pt x="427" y="18736"/>
                  <a:pt x="45" y="19616"/>
                  <a:pt x="1" y="20598"/>
                </a:cubicBezTo>
                <a:cubicBezTo>
                  <a:pt x="-21" y="21191"/>
                  <a:pt x="318" y="21600"/>
                  <a:pt x="602" y="21314"/>
                </a:cubicBezTo>
                <a:lnTo>
                  <a:pt x="810" y="21109"/>
                </a:lnTo>
                <a:lnTo>
                  <a:pt x="20759" y="21109"/>
                </a:lnTo>
                <a:lnTo>
                  <a:pt x="20967" y="21314"/>
                </a:lnTo>
                <a:cubicBezTo>
                  <a:pt x="21229" y="21600"/>
                  <a:pt x="21579" y="21191"/>
                  <a:pt x="21557" y="20598"/>
                </a:cubicBezTo>
                <a:close/>
                <a:moveTo>
                  <a:pt x="1783" y="20107"/>
                </a:moveTo>
                <a:lnTo>
                  <a:pt x="8604" y="13214"/>
                </a:lnTo>
                <a:cubicBezTo>
                  <a:pt x="9959" y="11843"/>
                  <a:pt x="11599" y="11843"/>
                  <a:pt x="12954" y="13214"/>
                </a:cubicBezTo>
                <a:lnTo>
                  <a:pt x="19775" y="20107"/>
                </a:lnTo>
                <a:lnTo>
                  <a:pt x="1783" y="20107"/>
                </a:lnTo>
                <a:close/>
              </a:path>
            </a:pathLst>
          </a:custGeom>
          <a:solidFill>
            <a:schemeClr val="accent5">
              <a:lumMod val="50000"/>
            </a:schemeClr>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19" name="Shape">
            <a:extLst>
              <a:ext uri="{FF2B5EF4-FFF2-40B4-BE49-F238E27FC236}">
                <a16:creationId xmlns:a16="http://schemas.microsoft.com/office/drawing/2014/main" id="{878E7969-AC12-5806-5EFB-DEFDECE33638}"/>
              </a:ext>
            </a:extLst>
          </p:cNvPr>
          <p:cNvSpPr/>
          <p:nvPr/>
        </p:nvSpPr>
        <p:spPr>
          <a:xfrm>
            <a:off x="932484" y="2057013"/>
            <a:ext cx="1403987" cy="32570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667"/>
                </a:lnTo>
                <a:cubicBezTo>
                  <a:pt x="0" y="19390"/>
                  <a:pt x="4839" y="21600"/>
                  <a:pt x="10800" y="21600"/>
                </a:cubicBezTo>
                <a:lnTo>
                  <a:pt x="10800" y="21600"/>
                </a:lnTo>
                <a:cubicBezTo>
                  <a:pt x="16761" y="21600"/>
                  <a:pt x="21600" y="19390"/>
                  <a:pt x="21600" y="16667"/>
                </a:cubicBezTo>
                <a:lnTo>
                  <a:pt x="21600" y="0"/>
                </a:lnTo>
                <a:lnTo>
                  <a:pt x="0" y="0"/>
                </a:lnTo>
                <a:close/>
                <a:moveTo>
                  <a:pt x="10582" y="20896"/>
                </a:moveTo>
                <a:cubicBezTo>
                  <a:pt x="5459" y="20896"/>
                  <a:pt x="1289" y="18999"/>
                  <a:pt x="1289" y="16651"/>
                </a:cubicBezTo>
                <a:cubicBezTo>
                  <a:pt x="1289" y="14311"/>
                  <a:pt x="5442" y="12406"/>
                  <a:pt x="10582" y="12406"/>
                </a:cubicBezTo>
                <a:cubicBezTo>
                  <a:pt x="15706" y="12406"/>
                  <a:pt x="19875" y="14303"/>
                  <a:pt x="19875" y="16651"/>
                </a:cubicBezTo>
                <a:cubicBezTo>
                  <a:pt x="19875" y="18992"/>
                  <a:pt x="15723" y="20896"/>
                  <a:pt x="10582" y="20896"/>
                </a:cubicBezTo>
                <a:close/>
              </a:path>
            </a:pathLst>
          </a:custGeom>
          <a:solidFill>
            <a:schemeClr val="accent5"/>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dirty="0"/>
          </a:p>
        </p:txBody>
      </p:sp>
      <p:grpSp>
        <p:nvGrpSpPr>
          <p:cNvPr id="20" name="Group 19">
            <a:extLst>
              <a:ext uri="{FF2B5EF4-FFF2-40B4-BE49-F238E27FC236}">
                <a16:creationId xmlns:a16="http://schemas.microsoft.com/office/drawing/2014/main" id="{1A650E06-EFB8-2764-86FE-59928AD4CABB}"/>
              </a:ext>
            </a:extLst>
          </p:cNvPr>
          <p:cNvGrpSpPr/>
          <p:nvPr/>
        </p:nvGrpSpPr>
        <p:grpSpPr>
          <a:xfrm>
            <a:off x="1071980" y="2057013"/>
            <a:ext cx="1250186" cy="1920378"/>
            <a:chOff x="122911" y="2524464"/>
            <a:chExt cx="3185136" cy="2386572"/>
          </a:xfrm>
        </p:grpSpPr>
        <p:sp>
          <p:nvSpPr>
            <p:cNvPr id="21" name="TextBox 16">
              <a:extLst>
                <a:ext uri="{FF2B5EF4-FFF2-40B4-BE49-F238E27FC236}">
                  <a16:creationId xmlns:a16="http://schemas.microsoft.com/office/drawing/2014/main" id="{BD7626F1-9521-42B6-D699-FD9A85993A3F}"/>
                </a:ext>
              </a:extLst>
            </p:cNvPr>
            <p:cNvSpPr txBox="1"/>
            <p:nvPr/>
          </p:nvSpPr>
          <p:spPr>
            <a:xfrm>
              <a:off x="332936" y="2524464"/>
              <a:ext cx="2975111" cy="555194"/>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053" b="1" noProof="1">
                  <a:solidFill>
                    <a:schemeClr val="bg1"/>
                  </a:solidFill>
                </a:rPr>
                <a:t>Ground Truth Labeling</a:t>
              </a:r>
            </a:p>
          </p:txBody>
        </p:sp>
        <p:sp>
          <p:nvSpPr>
            <p:cNvPr id="22" name="TextBox 17">
              <a:extLst>
                <a:ext uri="{FF2B5EF4-FFF2-40B4-BE49-F238E27FC236}">
                  <a16:creationId xmlns:a16="http://schemas.microsoft.com/office/drawing/2014/main" id="{49F53B8B-1BD2-3EAF-BD52-4829CEEC2D95}"/>
                </a:ext>
              </a:extLst>
            </p:cNvPr>
            <p:cNvSpPr txBox="1"/>
            <p:nvPr/>
          </p:nvSpPr>
          <p:spPr>
            <a:xfrm>
              <a:off x="122911" y="3075069"/>
              <a:ext cx="2975111" cy="1835967"/>
            </a:xfrm>
            <a:prstGeom prst="rect">
              <a:avLst/>
            </a:prstGeom>
            <a:noFill/>
          </p:spPr>
          <p:txBody>
            <a:bodyPr wrap="square" lIns="0" rIns="0" rtlCol="0" anchor="t">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000" b="1" dirty="0">
                  <a:solidFill>
                    <a:schemeClr val="bg1"/>
                  </a:solidFill>
                  <a:latin typeface="Arial" panose="020B0604020202020204" pitchFamily="34" charset="0"/>
                </a:rPr>
                <a:t>N</a:t>
              </a:r>
              <a:r>
                <a:rPr lang="en-US" sz="1000" b="1" i="0" dirty="0">
                  <a:solidFill>
                    <a:schemeClr val="bg1"/>
                  </a:solidFill>
                  <a:effectLst/>
                  <a:latin typeface="Arial" panose="020B0604020202020204" pitchFamily="34" charset="0"/>
                </a:rPr>
                <a:t>ew column Label</a:t>
              </a:r>
            </a:p>
            <a:p>
              <a:r>
                <a:rPr lang="en-US" sz="1000" b="1" i="0" dirty="0">
                  <a:solidFill>
                    <a:schemeClr val="bg1"/>
                  </a:solidFill>
                  <a:effectLst/>
                  <a:latin typeface="Arial" panose="020B0604020202020204" pitchFamily="34" charset="0"/>
                </a:rPr>
                <a:t> is introduced </a:t>
              </a:r>
              <a:br>
                <a:rPr lang="en-US" sz="1000" b="1" dirty="0">
                  <a:solidFill>
                    <a:schemeClr val="bg1"/>
                  </a:solidFill>
                </a:rPr>
              </a:br>
              <a:r>
                <a:rPr lang="en-US" sz="1000" b="1" i="0" dirty="0">
                  <a:solidFill>
                    <a:schemeClr val="bg1"/>
                  </a:solidFill>
                  <a:effectLst/>
                  <a:latin typeface="Arial" panose="020B0604020202020204" pitchFamily="34" charset="0"/>
                </a:rPr>
                <a:t>consisting of values 0, 1, 2 and 3 where 0 denote fault-free scenario, 1 for noise fault, 2 for stuck-at and 3 for offset.</a:t>
              </a:r>
              <a:r>
                <a:rPr lang="en-US" sz="900" b="1" noProof="1">
                  <a:solidFill>
                    <a:schemeClr val="bg1"/>
                  </a:solidFill>
                </a:rPr>
                <a:t>.</a:t>
              </a:r>
            </a:p>
          </p:txBody>
        </p:sp>
      </p:grpSp>
      <p:sp>
        <p:nvSpPr>
          <p:cNvPr id="24" name="Shape">
            <a:extLst>
              <a:ext uri="{FF2B5EF4-FFF2-40B4-BE49-F238E27FC236}">
                <a16:creationId xmlns:a16="http://schemas.microsoft.com/office/drawing/2014/main" id="{57923D88-63CB-D2DE-184B-6E546CF1E678}"/>
              </a:ext>
            </a:extLst>
          </p:cNvPr>
          <p:cNvSpPr/>
          <p:nvPr/>
        </p:nvSpPr>
        <p:spPr>
          <a:xfrm>
            <a:off x="2930751" y="1307662"/>
            <a:ext cx="1403984" cy="83821"/>
          </a:xfrm>
          <a:custGeom>
            <a:avLst/>
            <a:gdLst/>
            <a:ahLst/>
            <a:cxnLst>
              <a:cxn ang="0">
                <a:pos x="wd2" y="hd2"/>
              </a:cxn>
              <a:cxn ang="5400000">
                <a:pos x="wd2" y="hd2"/>
              </a:cxn>
              <a:cxn ang="10800000">
                <a:pos x="wd2" y="hd2"/>
              </a:cxn>
              <a:cxn ang="16200000">
                <a:pos x="wd2" y="hd2"/>
              </a:cxn>
            </a:cxnLst>
            <a:rect l="0" t="0" r="r" b="b"/>
            <a:pathLst>
              <a:path w="21600" h="21600" extrusionOk="0">
                <a:moveTo>
                  <a:pt x="1421" y="0"/>
                </a:moveTo>
                <a:lnTo>
                  <a:pt x="0" y="21600"/>
                </a:lnTo>
                <a:lnTo>
                  <a:pt x="21600" y="21600"/>
                </a:lnTo>
                <a:lnTo>
                  <a:pt x="20325" y="0"/>
                </a:lnTo>
                <a:close/>
              </a:path>
            </a:pathLst>
          </a:custGeom>
          <a:solidFill>
            <a:schemeClr val="accent3">
              <a:lumMod val="75000"/>
            </a:schemeClr>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25" name="Shape">
            <a:extLst>
              <a:ext uri="{FF2B5EF4-FFF2-40B4-BE49-F238E27FC236}">
                <a16:creationId xmlns:a16="http://schemas.microsoft.com/office/drawing/2014/main" id="{F4399035-3F8D-594D-2ABB-296A95D91205}"/>
              </a:ext>
            </a:extLst>
          </p:cNvPr>
          <p:cNvSpPr/>
          <p:nvPr/>
        </p:nvSpPr>
        <p:spPr>
          <a:xfrm>
            <a:off x="2661363" y="375180"/>
            <a:ext cx="1878506" cy="996856"/>
          </a:xfrm>
          <a:custGeom>
            <a:avLst/>
            <a:gdLst/>
            <a:ahLst/>
            <a:cxnLst>
              <a:cxn ang="0">
                <a:pos x="wd2" y="hd2"/>
              </a:cxn>
              <a:cxn ang="5400000">
                <a:pos x="wd2" y="hd2"/>
              </a:cxn>
              <a:cxn ang="10800000">
                <a:pos x="wd2" y="hd2"/>
              </a:cxn>
              <a:cxn ang="16200000">
                <a:pos x="wd2" y="hd2"/>
              </a:cxn>
            </a:cxnLst>
            <a:rect l="0" t="0" r="r" b="b"/>
            <a:pathLst>
              <a:path w="21558" h="21407" extrusionOk="0">
                <a:moveTo>
                  <a:pt x="21557" y="20598"/>
                </a:moveTo>
                <a:cubicBezTo>
                  <a:pt x="21513" y="19616"/>
                  <a:pt x="21131" y="18736"/>
                  <a:pt x="20770" y="18286"/>
                </a:cubicBezTo>
                <a:cubicBezTo>
                  <a:pt x="20267" y="17652"/>
                  <a:pt x="17272" y="15505"/>
                  <a:pt x="15468" y="13889"/>
                </a:cubicBezTo>
                <a:cubicBezTo>
                  <a:pt x="13654" y="12293"/>
                  <a:pt x="13927" y="11373"/>
                  <a:pt x="13064" y="9164"/>
                </a:cubicBezTo>
                <a:cubicBezTo>
                  <a:pt x="12473" y="7650"/>
                  <a:pt x="11632" y="7200"/>
                  <a:pt x="11151" y="7077"/>
                </a:cubicBezTo>
                <a:lnTo>
                  <a:pt x="11151" y="6280"/>
                </a:lnTo>
                <a:cubicBezTo>
                  <a:pt x="11151" y="5891"/>
                  <a:pt x="11227" y="5502"/>
                  <a:pt x="11358" y="5196"/>
                </a:cubicBezTo>
                <a:cubicBezTo>
                  <a:pt x="11522" y="4827"/>
                  <a:pt x="11686" y="4439"/>
                  <a:pt x="11850" y="4050"/>
                </a:cubicBezTo>
                <a:cubicBezTo>
                  <a:pt x="12134" y="3375"/>
                  <a:pt x="12167" y="2434"/>
                  <a:pt x="11949" y="1595"/>
                </a:cubicBezTo>
                <a:cubicBezTo>
                  <a:pt x="11697" y="614"/>
                  <a:pt x="11162" y="0"/>
                  <a:pt x="10571" y="0"/>
                </a:cubicBezTo>
                <a:cubicBezTo>
                  <a:pt x="9424" y="0"/>
                  <a:pt x="8943" y="1943"/>
                  <a:pt x="8921" y="2025"/>
                </a:cubicBezTo>
                <a:cubicBezTo>
                  <a:pt x="8833" y="2373"/>
                  <a:pt x="8921" y="2761"/>
                  <a:pt x="9106" y="2925"/>
                </a:cubicBezTo>
                <a:cubicBezTo>
                  <a:pt x="9292" y="3089"/>
                  <a:pt x="9500" y="2925"/>
                  <a:pt x="9587" y="2598"/>
                </a:cubicBezTo>
                <a:cubicBezTo>
                  <a:pt x="9598" y="2557"/>
                  <a:pt x="9894" y="1391"/>
                  <a:pt x="10571" y="1391"/>
                </a:cubicBezTo>
                <a:cubicBezTo>
                  <a:pt x="10954" y="1391"/>
                  <a:pt x="11194" y="1820"/>
                  <a:pt x="11293" y="2209"/>
                </a:cubicBezTo>
                <a:cubicBezTo>
                  <a:pt x="11391" y="2577"/>
                  <a:pt x="11380" y="2966"/>
                  <a:pt x="11271" y="3232"/>
                </a:cubicBezTo>
                <a:cubicBezTo>
                  <a:pt x="11107" y="3620"/>
                  <a:pt x="10954" y="3989"/>
                  <a:pt x="10790" y="4336"/>
                </a:cubicBezTo>
                <a:cubicBezTo>
                  <a:pt x="10549" y="4889"/>
                  <a:pt x="10407" y="5584"/>
                  <a:pt x="10407" y="6280"/>
                </a:cubicBezTo>
                <a:lnTo>
                  <a:pt x="10407" y="7077"/>
                </a:lnTo>
                <a:cubicBezTo>
                  <a:pt x="9937" y="7220"/>
                  <a:pt x="9096" y="7670"/>
                  <a:pt x="8494" y="9164"/>
                </a:cubicBezTo>
                <a:cubicBezTo>
                  <a:pt x="7620" y="11373"/>
                  <a:pt x="7893" y="12273"/>
                  <a:pt x="6090" y="13889"/>
                </a:cubicBezTo>
                <a:cubicBezTo>
                  <a:pt x="4275" y="15484"/>
                  <a:pt x="1291" y="17632"/>
                  <a:pt x="788" y="18286"/>
                </a:cubicBezTo>
                <a:cubicBezTo>
                  <a:pt x="427" y="18736"/>
                  <a:pt x="45" y="19616"/>
                  <a:pt x="1" y="20598"/>
                </a:cubicBezTo>
                <a:cubicBezTo>
                  <a:pt x="-21" y="21191"/>
                  <a:pt x="318" y="21600"/>
                  <a:pt x="602" y="21314"/>
                </a:cubicBezTo>
                <a:lnTo>
                  <a:pt x="810" y="21109"/>
                </a:lnTo>
                <a:lnTo>
                  <a:pt x="20759" y="21109"/>
                </a:lnTo>
                <a:lnTo>
                  <a:pt x="20967" y="21314"/>
                </a:lnTo>
                <a:cubicBezTo>
                  <a:pt x="21229" y="21580"/>
                  <a:pt x="21579" y="21191"/>
                  <a:pt x="21557" y="20598"/>
                </a:cubicBezTo>
                <a:close/>
                <a:moveTo>
                  <a:pt x="1783" y="20107"/>
                </a:moveTo>
                <a:lnTo>
                  <a:pt x="8604" y="13214"/>
                </a:lnTo>
                <a:cubicBezTo>
                  <a:pt x="9959" y="11843"/>
                  <a:pt x="11599" y="11843"/>
                  <a:pt x="12954" y="13214"/>
                </a:cubicBezTo>
                <a:lnTo>
                  <a:pt x="19775" y="20107"/>
                </a:lnTo>
                <a:lnTo>
                  <a:pt x="1783" y="20107"/>
                </a:lnTo>
                <a:close/>
              </a:path>
            </a:pathLst>
          </a:custGeom>
          <a:solidFill>
            <a:schemeClr val="accent3">
              <a:lumMod val="50000"/>
            </a:schemeClr>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26" name="Shape">
            <a:extLst>
              <a:ext uri="{FF2B5EF4-FFF2-40B4-BE49-F238E27FC236}">
                <a16:creationId xmlns:a16="http://schemas.microsoft.com/office/drawing/2014/main" id="{44B538FC-2FF8-0CDA-EFFB-E0EFA89B2D3D}"/>
              </a:ext>
            </a:extLst>
          </p:cNvPr>
          <p:cNvSpPr/>
          <p:nvPr/>
        </p:nvSpPr>
        <p:spPr>
          <a:xfrm>
            <a:off x="2920039" y="1333191"/>
            <a:ext cx="1453890" cy="3312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667"/>
                </a:lnTo>
                <a:cubicBezTo>
                  <a:pt x="0" y="19390"/>
                  <a:pt x="4839" y="21600"/>
                  <a:pt x="10800" y="21600"/>
                </a:cubicBezTo>
                <a:lnTo>
                  <a:pt x="10800" y="21600"/>
                </a:lnTo>
                <a:cubicBezTo>
                  <a:pt x="16761" y="21600"/>
                  <a:pt x="21600" y="19390"/>
                  <a:pt x="21600" y="16667"/>
                </a:cubicBezTo>
                <a:lnTo>
                  <a:pt x="21600" y="0"/>
                </a:lnTo>
                <a:lnTo>
                  <a:pt x="0" y="0"/>
                </a:lnTo>
                <a:close/>
                <a:moveTo>
                  <a:pt x="10582" y="20896"/>
                </a:moveTo>
                <a:cubicBezTo>
                  <a:pt x="5459" y="20896"/>
                  <a:pt x="1289" y="18999"/>
                  <a:pt x="1289" y="16651"/>
                </a:cubicBezTo>
                <a:cubicBezTo>
                  <a:pt x="1289" y="14311"/>
                  <a:pt x="5442" y="12406"/>
                  <a:pt x="10582" y="12406"/>
                </a:cubicBezTo>
                <a:cubicBezTo>
                  <a:pt x="15706" y="12406"/>
                  <a:pt x="19875" y="14303"/>
                  <a:pt x="19875" y="16651"/>
                </a:cubicBezTo>
                <a:cubicBezTo>
                  <a:pt x="19875" y="18992"/>
                  <a:pt x="15723" y="20896"/>
                  <a:pt x="10582" y="20896"/>
                </a:cubicBezTo>
                <a:close/>
              </a:path>
            </a:pathLst>
          </a:custGeom>
          <a:solidFill>
            <a:schemeClr val="accent3"/>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grpSp>
        <p:nvGrpSpPr>
          <p:cNvPr id="27" name="Group 26">
            <a:extLst>
              <a:ext uri="{FF2B5EF4-FFF2-40B4-BE49-F238E27FC236}">
                <a16:creationId xmlns:a16="http://schemas.microsoft.com/office/drawing/2014/main" id="{D422FB48-91BF-5D82-5201-0FC98305BEC7}"/>
              </a:ext>
            </a:extLst>
          </p:cNvPr>
          <p:cNvGrpSpPr/>
          <p:nvPr/>
        </p:nvGrpSpPr>
        <p:grpSpPr>
          <a:xfrm>
            <a:off x="3152683" y="1429096"/>
            <a:ext cx="1105124" cy="1740562"/>
            <a:chOff x="366126" y="2410893"/>
            <a:chExt cx="2975316" cy="2320747"/>
          </a:xfrm>
        </p:grpSpPr>
        <p:sp>
          <p:nvSpPr>
            <p:cNvPr id="28" name="TextBox 22">
              <a:extLst>
                <a:ext uri="{FF2B5EF4-FFF2-40B4-BE49-F238E27FC236}">
                  <a16:creationId xmlns:a16="http://schemas.microsoft.com/office/drawing/2014/main" id="{F26F18AA-1BDA-17B3-9B9C-D8F55F12384B}"/>
                </a:ext>
              </a:extLst>
            </p:cNvPr>
            <p:cNvSpPr txBox="1"/>
            <p:nvPr/>
          </p:nvSpPr>
          <p:spPr>
            <a:xfrm>
              <a:off x="366126" y="2410893"/>
              <a:ext cx="2975111" cy="339153"/>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053" b="1" noProof="1">
                  <a:solidFill>
                    <a:schemeClr val="bg1"/>
                  </a:solidFill>
                </a:rPr>
                <a:t>Data Shuffling</a:t>
              </a:r>
            </a:p>
          </p:txBody>
        </p:sp>
        <p:sp>
          <p:nvSpPr>
            <p:cNvPr id="29" name="TextBox 23">
              <a:extLst>
                <a:ext uri="{FF2B5EF4-FFF2-40B4-BE49-F238E27FC236}">
                  <a16:creationId xmlns:a16="http://schemas.microsoft.com/office/drawing/2014/main" id="{88E348E9-83CB-C5BE-8BF5-5B54C874C868}"/>
                </a:ext>
              </a:extLst>
            </p:cNvPr>
            <p:cNvSpPr txBox="1"/>
            <p:nvPr/>
          </p:nvSpPr>
          <p:spPr>
            <a:xfrm>
              <a:off x="366331" y="2761871"/>
              <a:ext cx="2975111" cy="1969769"/>
            </a:xfrm>
            <a:prstGeom prst="rect">
              <a:avLst/>
            </a:prstGeom>
            <a:noFill/>
          </p:spPr>
          <p:txBody>
            <a:bodyPr wrap="square" lIns="0" rIns="0" rtlCol="0" anchor="t">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900" noProof="1">
                  <a:solidFill>
                    <a:schemeClr val="bg1"/>
                  </a:solidFill>
                </a:rPr>
                <a:t>The final data set is made up by concatenating all the generated simulation files in a sequential manner. In order to build a better DL model, we shuffle the data set for our further use.</a:t>
              </a:r>
            </a:p>
          </p:txBody>
        </p:sp>
      </p:grpSp>
      <p:sp>
        <p:nvSpPr>
          <p:cNvPr id="31" name="Shape">
            <a:extLst>
              <a:ext uri="{FF2B5EF4-FFF2-40B4-BE49-F238E27FC236}">
                <a16:creationId xmlns:a16="http://schemas.microsoft.com/office/drawing/2014/main" id="{90ABFAE4-AA38-9D29-9BDC-2D4ECD7FB30B}"/>
              </a:ext>
            </a:extLst>
          </p:cNvPr>
          <p:cNvSpPr/>
          <p:nvPr/>
        </p:nvSpPr>
        <p:spPr>
          <a:xfrm>
            <a:off x="4770063" y="2043554"/>
            <a:ext cx="1370972" cy="89500"/>
          </a:xfrm>
          <a:custGeom>
            <a:avLst/>
            <a:gdLst/>
            <a:ahLst/>
            <a:cxnLst>
              <a:cxn ang="0">
                <a:pos x="wd2" y="hd2"/>
              </a:cxn>
              <a:cxn ang="5400000">
                <a:pos x="wd2" y="hd2"/>
              </a:cxn>
              <a:cxn ang="10800000">
                <a:pos x="wd2" y="hd2"/>
              </a:cxn>
              <a:cxn ang="16200000">
                <a:pos x="wd2" y="hd2"/>
              </a:cxn>
            </a:cxnLst>
            <a:rect l="0" t="0" r="r" b="b"/>
            <a:pathLst>
              <a:path w="21600" h="21600" extrusionOk="0">
                <a:moveTo>
                  <a:pt x="1421" y="0"/>
                </a:moveTo>
                <a:lnTo>
                  <a:pt x="0" y="21600"/>
                </a:lnTo>
                <a:lnTo>
                  <a:pt x="21600" y="21600"/>
                </a:lnTo>
                <a:lnTo>
                  <a:pt x="20325" y="0"/>
                </a:lnTo>
                <a:close/>
              </a:path>
            </a:pathLst>
          </a:custGeom>
          <a:solidFill>
            <a:schemeClr val="accent6">
              <a:lumMod val="75000"/>
            </a:schemeClr>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32" name="Shape">
            <a:extLst>
              <a:ext uri="{FF2B5EF4-FFF2-40B4-BE49-F238E27FC236}">
                <a16:creationId xmlns:a16="http://schemas.microsoft.com/office/drawing/2014/main" id="{540C0857-AF72-CEC3-740D-EAA054F0C98C}"/>
              </a:ext>
            </a:extLst>
          </p:cNvPr>
          <p:cNvSpPr/>
          <p:nvPr/>
        </p:nvSpPr>
        <p:spPr>
          <a:xfrm>
            <a:off x="4539854" y="1085091"/>
            <a:ext cx="1878509" cy="996859"/>
          </a:xfrm>
          <a:custGeom>
            <a:avLst/>
            <a:gdLst/>
            <a:ahLst/>
            <a:cxnLst>
              <a:cxn ang="0">
                <a:pos x="wd2" y="hd2"/>
              </a:cxn>
              <a:cxn ang="5400000">
                <a:pos x="wd2" y="hd2"/>
              </a:cxn>
              <a:cxn ang="10800000">
                <a:pos x="wd2" y="hd2"/>
              </a:cxn>
              <a:cxn ang="16200000">
                <a:pos x="wd2" y="hd2"/>
              </a:cxn>
            </a:cxnLst>
            <a:rect l="0" t="0" r="r" b="b"/>
            <a:pathLst>
              <a:path w="21558" h="21407" extrusionOk="0">
                <a:moveTo>
                  <a:pt x="21557" y="20598"/>
                </a:moveTo>
                <a:cubicBezTo>
                  <a:pt x="21513" y="19616"/>
                  <a:pt x="21131" y="18736"/>
                  <a:pt x="20770" y="18286"/>
                </a:cubicBezTo>
                <a:cubicBezTo>
                  <a:pt x="20267" y="17652"/>
                  <a:pt x="17272" y="15505"/>
                  <a:pt x="15468" y="13889"/>
                </a:cubicBezTo>
                <a:cubicBezTo>
                  <a:pt x="13654" y="12293"/>
                  <a:pt x="13927" y="11373"/>
                  <a:pt x="13064" y="9164"/>
                </a:cubicBezTo>
                <a:cubicBezTo>
                  <a:pt x="12473" y="7650"/>
                  <a:pt x="11632" y="7200"/>
                  <a:pt x="11151" y="7077"/>
                </a:cubicBezTo>
                <a:lnTo>
                  <a:pt x="11151" y="6280"/>
                </a:lnTo>
                <a:cubicBezTo>
                  <a:pt x="11151" y="5891"/>
                  <a:pt x="11227" y="5502"/>
                  <a:pt x="11358" y="5195"/>
                </a:cubicBezTo>
                <a:cubicBezTo>
                  <a:pt x="11522" y="4827"/>
                  <a:pt x="11686" y="4439"/>
                  <a:pt x="11850" y="4050"/>
                </a:cubicBezTo>
                <a:cubicBezTo>
                  <a:pt x="12134" y="3375"/>
                  <a:pt x="12167" y="2434"/>
                  <a:pt x="11949" y="1595"/>
                </a:cubicBezTo>
                <a:cubicBezTo>
                  <a:pt x="11697" y="614"/>
                  <a:pt x="11162" y="0"/>
                  <a:pt x="10571" y="0"/>
                </a:cubicBezTo>
                <a:cubicBezTo>
                  <a:pt x="9424" y="0"/>
                  <a:pt x="8943" y="1943"/>
                  <a:pt x="8921" y="2025"/>
                </a:cubicBezTo>
                <a:cubicBezTo>
                  <a:pt x="8833" y="2373"/>
                  <a:pt x="8921" y="2761"/>
                  <a:pt x="9106" y="2925"/>
                </a:cubicBezTo>
                <a:cubicBezTo>
                  <a:pt x="9292" y="3089"/>
                  <a:pt x="9500" y="2925"/>
                  <a:pt x="9587" y="2598"/>
                </a:cubicBezTo>
                <a:cubicBezTo>
                  <a:pt x="9598" y="2557"/>
                  <a:pt x="9894" y="1391"/>
                  <a:pt x="10571" y="1391"/>
                </a:cubicBezTo>
                <a:cubicBezTo>
                  <a:pt x="10954" y="1391"/>
                  <a:pt x="11194" y="1820"/>
                  <a:pt x="11293" y="2209"/>
                </a:cubicBezTo>
                <a:cubicBezTo>
                  <a:pt x="11391" y="2577"/>
                  <a:pt x="11380" y="2966"/>
                  <a:pt x="11271" y="3232"/>
                </a:cubicBezTo>
                <a:cubicBezTo>
                  <a:pt x="11107" y="3620"/>
                  <a:pt x="10954" y="3989"/>
                  <a:pt x="10790" y="4336"/>
                </a:cubicBezTo>
                <a:cubicBezTo>
                  <a:pt x="10549" y="4889"/>
                  <a:pt x="10407" y="5584"/>
                  <a:pt x="10407" y="6279"/>
                </a:cubicBezTo>
                <a:lnTo>
                  <a:pt x="10407" y="7077"/>
                </a:lnTo>
                <a:cubicBezTo>
                  <a:pt x="9937" y="7220"/>
                  <a:pt x="9096" y="7670"/>
                  <a:pt x="8494" y="9164"/>
                </a:cubicBezTo>
                <a:cubicBezTo>
                  <a:pt x="7620" y="11373"/>
                  <a:pt x="7893" y="12273"/>
                  <a:pt x="6090" y="13889"/>
                </a:cubicBezTo>
                <a:cubicBezTo>
                  <a:pt x="4275" y="15484"/>
                  <a:pt x="1291" y="17632"/>
                  <a:pt x="788" y="18286"/>
                </a:cubicBezTo>
                <a:cubicBezTo>
                  <a:pt x="427" y="18736"/>
                  <a:pt x="45" y="19616"/>
                  <a:pt x="1" y="20598"/>
                </a:cubicBezTo>
                <a:cubicBezTo>
                  <a:pt x="-21" y="21191"/>
                  <a:pt x="318" y="21600"/>
                  <a:pt x="602" y="21314"/>
                </a:cubicBezTo>
                <a:lnTo>
                  <a:pt x="810" y="21109"/>
                </a:lnTo>
                <a:lnTo>
                  <a:pt x="20759" y="21109"/>
                </a:lnTo>
                <a:lnTo>
                  <a:pt x="20967" y="21314"/>
                </a:lnTo>
                <a:cubicBezTo>
                  <a:pt x="21240" y="21600"/>
                  <a:pt x="21579" y="21191"/>
                  <a:pt x="21557" y="20598"/>
                </a:cubicBezTo>
                <a:close/>
                <a:moveTo>
                  <a:pt x="1783" y="20107"/>
                </a:moveTo>
                <a:lnTo>
                  <a:pt x="8604" y="13214"/>
                </a:lnTo>
                <a:cubicBezTo>
                  <a:pt x="9959" y="11843"/>
                  <a:pt x="11599" y="11843"/>
                  <a:pt x="12954" y="13214"/>
                </a:cubicBezTo>
                <a:lnTo>
                  <a:pt x="19775" y="20107"/>
                </a:lnTo>
                <a:lnTo>
                  <a:pt x="1783" y="20107"/>
                </a:lnTo>
                <a:close/>
              </a:path>
            </a:pathLst>
          </a:custGeom>
          <a:solidFill>
            <a:schemeClr val="accent6">
              <a:lumMod val="50000"/>
            </a:schemeClr>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33" name="Shape">
            <a:extLst>
              <a:ext uri="{FF2B5EF4-FFF2-40B4-BE49-F238E27FC236}">
                <a16:creationId xmlns:a16="http://schemas.microsoft.com/office/drawing/2014/main" id="{B6BB1BB3-9E81-AC6B-3E4C-B6F9137352B7}"/>
              </a:ext>
            </a:extLst>
          </p:cNvPr>
          <p:cNvSpPr/>
          <p:nvPr/>
        </p:nvSpPr>
        <p:spPr>
          <a:xfrm>
            <a:off x="4797305" y="2022006"/>
            <a:ext cx="1338993" cy="32985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667"/>
                </a:lnTo>
                <a:cubicBezTo>
                  <a:pt x="0" y="19390"/>
                  <a:pt x="4839" y="21600"/>
                  <a:pt x="10800" y="21600"/>
                </a:cubicBezTo>
                <a:lnTo>
                  <a:pt x="10800" y="21600"/>
                </a:lnTo>
                <a:cubicBezTo>
                  <a:pt x="16761" y="21600"/>
                  <a:pt x="21600" y="19390"/>
                  <a:pt x="21600" y="16667"/>
                </a:cubicBezTo>
                <a:lnTo>
                  <a:pt x="21600" y="0"/>
                </a:lnTo>
                <a:lnTo>
                  <a:pt x="0" y="0"/>
                </a:lnTo>
                <a:close/>
                <a:moveTo>
                  <a:pt x="10599" y="20896"/>
                </a:moveTo>
                <a:cubicBezTo>
                  <a:pt x="5475" y="20896"/>
                  <a:pt x="1306" y="18999"/>
                  <a:pt x="1306" y="16651"/>
                </a:cubicBezTo>
                <a:cubicBezTo>
                  <a:pt x="1306" y="14311"/>
                  <a:pt x="5459" y="12406"/>
                  <a:pt x="10599" y="12406"/>
                </a:cubicBezTo>
                <a:cubicBezTo>
                  <a:pt x="15723" y="12406"/>
                  <a:pt x="19892" y="14303"/>
                  <a:pt x="19892" y="16651"/>
                </a:cubicBezTo>
                <a:cubicBezTo>
                  <a:pt x="19875" y="18992"/>
                  <a:pt x="15723" y="20896"/>
                  <a:pt x="10599" y="20896"/>
                </a:cubicBezTo>
                <a:close/>
              </a:path>
            </a:pathLst>
          </a:custGeom>
          <a:solidFill>
            <a:schemeClr val="accent6"/>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grpSp>
        <p:nvGrpSpPr>
          <p:cNvPr id="34" name="Group 33">
            <a:extLst>
              <a:ext uri="{FF2B5EF4-FFF2-40B4-BE49-F238E27FC236}">
                <a16:creationId xmlns:a16="http://schemas.microsoft.com/office/drawing/2014/main" id="{5766B40F-06C0-5265-BD8F-165D10F21F39}"/>
              </a:ext>
            </a:extLst>
          </p:cNvPr>
          <p:cNvGrpSpPr/>
          <p:nvPr/>
        </p:nvGrpSpPr>
        <p:grpSpPr>
          <a:xfrm>
            <a:off x="4975489" y="2095615"/>
            <a:ext cx="1063670" cy="1832229"/>
            <a:chOff x="127158" y="2007053"/>
            <a:chExt cx="3295981" cy="2442971"/>
          </a:xfrm>
        </p:grpSpPr>
        <p:sp>
          <p:nvSpPr>
            <p:cNvPr id="35" name="TextBox 19">
              <a:extLst>
                <a:ext uri="{FF2B5EF4-FFF2-40B4-BE49-F238E27FC236}">
                  <a16:creationId xmlns:a16="http://schemas.microsoft.com/office/drawing/2014/main" id="{BB4D2599-B44A-AC08-21AC-38C86E763D0E}"/>
                </a:ext>
              </a:extLst>
            </p:cNvPr>
            <p:cNvSpPr txBox="1"/>
            <p:nvPr/>
          </p:nvSpPr>
          <p:spPr>
            <a:xfrm>
              <a:off x="294091" y="2007053"/>
              <a:ext cx="2975111" cy="555194"/>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053" b="1" noProof="1">
                  <a:solidFill>
                    <a:schemeClr val="tx1">
                      <a:lumMod val="75000"/>
                      <a:lumOff val="25000"/>
                    </a:schemeClr>
                  </a:solidFill>
                </a:rPr>
                <a:t>Train-Test Data Split</a:t>
              </a:r>
            </a:p>
          </p:txBody>
        </p:sp>
        <p:sp>
          <p:nvSpPr>
            <p:cNvPr id="36" name="TextBox 20">
              <a:extLst>
                <a:ext uri="{FF2B5EF4-FFF2-40B4-BE49-F238E27FC236}">
                  <a16:creationId xmlns:a16="http://schemas.microsoft.com/office/drawing/2014/main" id="{BCDB39D7-8E40-8C03-47D3-00C67FE85A72}"/>
                </a:ext>
              </a:extLst>
            </p:cNvPr>
            <p:cNvSpPr txBox="1"/>
            <p:nvPr/>
          </p:nvSpPr>
          <p:spPr>
            <a:xfrm>
              <a:off x="127158" y="2480254"/>
              <a:ext cx="3295981" cy="1969770"/>
            </a:xfrm>
            <a:prstGeom prst="rect">
              <a:avLst/>
            </a:prstGeom>
            <a:noFill/>
          </p:spPr>
          <p:txBody>
            <a:bodyPr wrap="square" lIns="0" rIns="0" rtlCol="0" anchor="t">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900" noProof="1">
                  <a:solidFill>
                    <a:schemeClr val="tx1">
                      <a:lumMod val="75000"/>
                      <a:lumOff val="25000"/>
                    </a:schemeClr>
                  </a:solidFill>
                </a:rPr>
                <a:t>The data is then split randomly with 0.33 part being test data and 0.67 being the train data with a random state of 42. The test data is also further split into half for assigning value to validation data.</a:t>
              </a:r>
            </a:p>
          </p:txBody>
        </p:sp>
      </p:grpSp>
      <p:sp>
        <p:nvSpPr>
          <p:cNvPr id="38" name="Shape">
            <a:extLst>
              <a:ext uri="{FF2B5EF4-FFF2-40B4-BE49-F238E27FC236}">
                <a16:creationId xmlns:a16="http://schemas.microsoft.com/office/drawing/2014/main" id="{35BF3DA9-E151-9A09-D6EF-071D5462751C}"/>
              </a:ext>
            </a:extLst>
          </p:cNvPr>
          <p:cNvSpPr/>
          <p:nvPr/>
        </p:nvSpPr>
        <p:spPr>
          <a:xfrm>
            <a:off x="6719892" y="1403460"/>
            <a:ext cx="1403984" cy="83821"/>
          </a:xfrm>
          <a:custGeom>
            <a:avLst/>
            <a:gdLst/>
            <a:ahLst/>
            <a:cxnLst>
              <a:cxn ang="0">
                <a:pos x="wd2" y="hd2"/>
              </a:cxn>
              <a:cxn ang="5400000">
                <a:pos x="wd2" y="hd2"/>
              </a:cxn>
              <a:cxn ang="10800000">
                <a:pos x="wd2" y="hd2"/>
              </a:cxn>
              <a:cxn ang="16200000">
                <a:pos x="wd2" y="hd2"/>
              </a:cxn>
            </a:cxnLst>
            <a:rect l="0" t="0" r="r" b="b"/>
            <a:pathLst>
              <a:path w="21600" h="21600" extrusionOk="0">
                <a:moveTo>
                  <a:pt x="1421" y="0"/>
                </a:moveTo>
                <a:lnTo>
                  <a:pt x="0" y="21600"/>
                </a:lnTo>
                <a:lnTo>
                  <a:pt x="21600" y="21600"/>
                </a:lnTo>
                <a:lnTo>
                  <a:pt x="20325" y="0"/>
                </a:lnTo>
                <a:close/>
              </a:path>
            </a:pathLst>
          </a:custGeom>
          <a:solidFill>
            <a:schemeClr val="accent2">
              <a:lumMod val="75000"/>
            </a:schemeClr>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39" name="Shape">
            <a:extLst>
              <a:ext uri="{FF2B5EF4-FFF2-40B4-BE49-F238E27FC236}">
                <a16:creationId xmlns:a16="http://schemas.microsoft.com/office/drawing/2014/main" id="{DD2ACB40-027B-6AB9-47BD-F66C339BD40B}"/>
              </a:ext>
            </a:extLst>
          </p:cNvPr>
          <p:cNvSpPr/>
          <p:nvPr/>
        </p:nvSpPr>
        <p:spPr>
          <a:xfrm>
            <a:off x="6482627" y="446013"/>
            <a:ext cx="1878515" cy="996856"/>
          </a:xfrm>
          <a:custGeom>
            <a:avLst/>
            <a:gdLst/>
            <a:ahLst/>
            <a:cxnLst>
              <a:cxn ang="0">
                <a:pos x="wd2" y="hd2"/>
              </a:cxn>
              <a:cxn ang="5400000">
                <a:pos x="wd2" y="hd2"/>
              </a:cxn>
              <a:cxn ang="10800000">
                <a:pos x="wd2" y="hd2"/>
              </a:cxn>
              <a:cxn ang="16200000">
                <a:pos x="wd2" y="hd2"/>
              </a:cxn>
            </a:cxnLst>
            <a:rect l="0" t="0" r="r" b="b"/>
            <a:pathLst>
              <a:path w="21558" h="21407" extrusionOk="0">
                <a:moveTo>
                  <a:pt x="21557" y="20598"/>
                </a:moveTo>
                <a:cubicBezTo>
                  <a:pt x="21513" y="19616"/>
                  <a:pt x="21131" y="18736"/>
                  <a:pt x="20770" y="18286"/>
                </a:cubicBezTo>
                <a:cubicBezTo>
                  <a:pt x="20267" y="17652"/>
                  <a:pt x="17272" y="15505"/>
                  <a:pt x="15468" y="13889"/>
                </a:cubicBezTo>
                <a:cubicBezTo>
                  <a:pt x="13654" y="12293"/>
                  <a:pt x="13927" y="11373"/>
                  <a:pt x="13064" y="9164"/>
                </a:cubicBezTo>
                <a:cubicBezTo>
                  <a:pt x="12473" y="7650"/>
                  <a:pt x="11632" y="7200"/>
                  <a:pt x="11151" y="7077"/>
                </a:cubicBezTo>
                <a:lnTo>
                  <a:pt x="11151" y="6280"/>
                </a:lnTo>
                <a:cubicBezTo>
                  <a:pt x="11151" y="5891"/>
                  <a:pt x="11227" y="5502"/>
                  <a:pt x="11358" y="5196"/>
                </a:cubicBezTo>
                <a:cubicBezTo>
                  <a:pt x="11522" y="4827"/>
                  <a:pt x="11686" y="4439"/>
                  <a:pt x="11850" y="4050"/>
                </a:cubicBezTo>
                <a:cubicBezTo>
                  <a:pt x="12134" y="3375"/>
                  <a:pt x="12167" y="2434"/>
                  <a:pt x="11949" y="1595"/>
                </a:cubicBezTo>
                <a:cubicBezTo>
                  <a:pt x="11697" y="614"/>
                  <a:pt x="11162" y="0"/>
                  <a:pt x="10571" y="0"/>
                </a:cubicBezTo>
                <a:cubicBezTo>
                  <a:pt x="9424" y="0"/>
                  <a:pt x="8943" y="1943"/>
                  <a:pt x="8921" y="2025"/>
                </a:cubicBezTo>
                <a:cubicBezTo>
                  <a:pt x="8833" y="2373"/>
                  <a:pt x="8921" y="2761"/>
                  <a:pt x="9107" y="2925"/>
                </a:cubicBezTo>
                <a:cubicBezTo>
                  <a:pt x="9292" y="3089"/>
                  <a:pt x="9500" y="2925"/>
                  <a:pt x="9587" y="2598"/>
                </a:cubicBezTo>
                <a:cubicBezTo>
                  <a:pt x="9598" y="2557"/>
                  <a:pt x="9894" y="1391"/>
                  <a:pt x="10571" y="1391"/>
                </a:cubicBezTo>
                <a:cubicBezTo>
                  <a:pt x="10954" y="1391"/>
                  <a:pt x="11194" y="1820"/>
                  <a:pt x="11293" y="2209"/>
                </a:cubicBezTo>
                <a:cubicBezTo>
                  <a:pt x="11391" y="2577"/>
                  <a:pt x="11380" y="2966"/>
                  <a:pt x="11271" y="3232"/>
                </a:cubicBezTo>
                <a:cubicBezTo>
                  <a:pt x="11107" y="3620"/>
                  <a:pt x="10954" y="3989"/>
                  <a:pt x="10790" y="4336"/>
                </a:cubicBezTo>
                <a:cubicBezTo>
                  <a:pt x="10549" y="4889"/>
                  <a:pt x="10407" y="5584"/>
                  <a:pt x="10407" y="6280"/>
                </a:cubicBezTo>
                <a:lnTo>
                  <a:pt x="10407" y="7077"/>
                </a:lnTo>
                <a:cubicBezTo>
                  <a:pt x="9937" y="7220"/>
                  <a:pt x="9096" y="7670"/>
                  <a:pt x="8494" y="9164"/>
                </a:cubicBezTo>
                <a:cubicBezTo>
                  <a:pt x="7620" y="11373"/>
                  <a:pt x="7893" y="12273"/>
                  <a:pt x="6089" y="13889"/>
                </a:cubicBezTo>
                <a:cubicBezTo>
                  <a:pt x="4275" y="15484"/>
                  <a:pt x="1291" y="17632"/>
                  <a:pt x="788" y="18286"/>
                </a:cubicBezTo>
                <a:cubicBezTo>
                  <a:pt x="427" y="18736"/>
                  <a:pt x="45" y="19616"/>
                  <a:pt x="1" y="20598"/>
                </a:cubicBezTo>
                <a:cubicBezTo>
                  <a:pt x="-21" y="21191"/>
                  <a:pt x="318" y="21600"/>
                  <a:pt x="602" y="21314"/>
                </a:cubicBezTo>
                <a:lnTo>
                  <a:pt x="810" y="21109"/>
                </a:lnTo>
                <a:lnTo>
                  <a:pt x="20759" y="21109"/>
                </a:lnTo>
                <a:lnTo>
                  <a:pt x="20967" y="21314"/>
                </a:lnTo>
                <a:cubicBezTo>
                  <a:pt x="21240" y="21580"/>
                  <a:pt x="21579" y="21191"/>
                  <a:pt x="21557" y="20598"/>
                </a:cubicBezTo>
                <a:close/>
                <a:moveTo>
                  <a:pt x="1783" y="20107"/>
                </a:moveTo>
                <a:lnTo>
                  <a:pt x="8604" y="13214"/>
                </a:lnTo>
                <a:cubicBezTo>
                  <a:pt x="9959" y="11843"/>
                  <a:pt x="11599" y="11843"/>
                  <a:pt x="12954" y="13214"/>
                </a:cubicBezTo>
                <a:lnTo>
                  <a:pt x="19775" y="20107"/>
                </a:lnTo>
                <a:lnTo>
                  <a:pt x="1783" y="20107"/>
                </a:lnTo>
                <a:close/>
              </a:path>
            </a:pathLst>
          </a:custGeom>
          <a:solidFill>
            <a:schemeClr val="accent2">
              <a:lumMod val="50000"/>
            </a:schemeClr>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sp>
        <p:nvSpPr>
          <p:cNvPr id="40" name="Shape">
            <a:extLst>
              <a:ext uri="{FF2B5EF4-FFF2-40B4-BE49-F238E27FC236}">
                <a16:creationId xmlns:a16="http://schemas.microsoft.com/office/drawing/2014/main" id="{AE2B30F8-91FA-990A-8426-04E7484DE6CA}"/>
              </a:ext>
            </a:extLst>
          </p:cNvPr>
          <p:cNvSpPr/>
          <p:nvPr/>
        </p:nvSpPr>
        <p:spPr>
          <a:xfrm>
            <a:off x="6752904" y="1400213"/>
            <a:ext cx="1370972" cy="31145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6667"/>
                </a:lnTo>
                <a:cubicBezTo>
                  <a:pt x="0" y="19390"/>
                  <a:pt x="4839" y="21600"/>
                  <a:pt x="10800" y="21600"/>
                </a:cubicBezTo>
                <a:lnTo>
                  <a:pt x="10800" y="21600"/>
                </a:lnTo>
                <a:cubicBezTo>
                  <a:pt x="16761" y="21600"/>
                  <a:pt x="21600" y="19390"/>
                  <a:pt x="21600" y="16667"/>
                </a:cubicBezTo>
                <a:lnTo>
                  <a:pt x="21600" y="0"/>
                </a:lnTo>
                <a:lnTo>
                  <a:pt x="0" y="0"/>
                </a:lnTo>
                <a:close/>
                <a:moveTo>
                  <a:pt x="10599" y="20896"/>
                </a:moveTo>
                <a:cubicBezTo>
                  <a:pt x="5475" y="20896"/>
                  <a:pt x="1306" y="18999"/>
                  <a:pt x="1306" y="16651"/>
                </a:cubicBezTo>
                <a:cubicBezTo>
                  <a:pt x="1306" y="14311"/>
                  <a:pt x="5459" y="12406"/>
                  <a:pt x="10599" y="12406"/>
                </a:cubicBezTo>
                <a:cubicBezTo>
                  <a:pt x="15723" y="12406"/>
                  <a:pt x="19892" y="14303"/>
                  <a:pt x="19892" y="16651"/>
                </a:cubicBezTo>
                <a:cubicBezTo>
                  <a:pt x="19875" y="18992"/>
                  <a:pt x="15723" y="20896"/>
                  <a:pt x="10599" y="20896"/>
                </a:cubicBezTo>
                <a:close/>
              </a:path>
            </a:pathLst>
          </a:custGeom>
          <a:solidFill>
            <a:schemeClr val="accent2"/>
          </a:solidFill>
          <a:ln w="12700">
            <a:miter lim="400000"/>
          </a:ln>
        </p:spPr>
        <p:txBody>
          <a:bodyPr lIns="28575" tIns="28575" rIns="28575" bIns="28575"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defRPr sz="3000">
                <a:solidFill>
                  <a:srgbClr val="FFFFFF"/>
                </a:solidFill>
                <a:effectLst>
                  <a:outerShdw blurRad="38100" dist="12700" dir="5400000" rotWithShape="0">
                    <a:srgbClr val="000000">
                      <a:alpha val="50000"/>
                    </a:srgbClr>
                  </a:outerShdw>
                </a:effectLst>
              </a:defRPr>
            </a:pPr>
            <a:endParaRPr sz="2250"/>
          </a:p>
        </p:txBody>
      </p:sp>
      <p:grpSp>
        <p:nvGrpSpPr>
          <p:cNvPr id="41" name="Group 40">
            <a:extLst>
              <a:ext uri="{FF2B5EF4-FFF2-40B4-BE49-F238E27FC236}">
                <a16:creationId xmlns:a16="http://schemas.microsoft.com/office/drawing/2014/main" id="{6032999A-0D26-8DA3-254A-F65F9E7CFF5A}"/>
              </a:ext>
            </a:extLst>
          </p:cNvPr>
          <p:cNvGrpSpPr/>
          <p:nvPr/>
        </p:nvGrpSpPr>
        <p:grpSpPr>
          <a:xfrm>
            <a:off x="6942715" y="1401046"/>
            <a:ext cx="1133790" cy="1849629"/>
            <a:chOff x="335694" y="1640358"/>
            <a:chExt cx="3513260" cy="2466172"/>
          </a:xfrm>
        </p:grpSpPr>
        <p:sp>
          <p:nvSpPr>
            <p:cNvPr id="42" name="TextBox 25">
              <a:extLst>
                <a:ext uri="{FF2B5EF4-FFF2-40B4-BE49-F238E27FC236}">
                  <a16:creationId xmlns:a16="http://schemas.microsoft.com/office/drawing/2014/main" id="{7FF752CB-B55A-4EC1-8F87-7DDB4C09E4AF}"/>
                </a:ext>
              </a:extLst>
            </p:cNvPr>
            <p:cNvSpPr txBox="1"/>
            <p:nvPr/>
          </p:nvSpPr>
          <p:spPr>
            <a:xfrm>
              <a:off x="565502" y="1640358"/>
              <a:ext cx="2975111" cy="555193"/>
            </a:xfrm>
            <a:prstGeom prst="rect">
              <a:avLst/>
            </a:prstGeom>
            <a:noFill/>
          </p:spPr>
          <p:txBody>
            <a:bodyPr wrap="square" lIns="0" rIns="0" rtlCol="0" anchor="b">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1053" b="1" noProof="1">
                  <a:solidFill>
                    <a:schemeClr val="bg1"/>
                  </a:solidFill>
                </a:rPr>
                <a:t>Categorical Conversion</a:t>
              </a:r>
            </a:p>
          </p:txBody>
        </p:sp>
        <p:sp>
          <p:nvSpPr>
            <p:cNvPr id="43" name="TextBox 26">
              <a:extLst>
                <a:ext uri="{FF2B5EF4-FFF2-40B4-BE49-F238E27FC236}">
                  <a16:creationId xmlns:a16="http://schemas.microsoft.com/office/drawing/2014/main" id="{E257E1FF-F716-8BE7-1AE3-820177D0D9F2}"/>
                </a:ext>
              </a:extLst>
            </p:cNvPr>
            <p:cNvSpPr txBox="1"/>
            <p:nvPr/>
          </p:nvSpPr>
          <p:spPr>
            <a:xfrm>
              <a:off x="335694" y="2136759"/>
              <a:ext cx="3513260" cy="1969771"/>
            </a:xfrm>
            <a:prstGeom prst="rect">
              <a:avLst/>
            </a:prstGeom>
            <a:noFill/>
          </p:spPr>
          <p:txBody>
            <a:bodyPr wrap="square" lIns="0" rIns="0" rtlCol="0" anchor="t">
              <a:spAutoFit/>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r>
                <a:rPr lang="en-US" sz="900" noProof="1">
                  <a:solidFill>
                    <a:schemeClr val="bg1"/>
                  </a:solidFill>
                </a:rPr>
                <a:t>Since multiple fault categories are considered, the conversion of class vector(integers) to binary class matrix for the train data set in order to use with categorical cross-entropy.</a:t>
              </a:r>
            </a:p>
          </p:txBody>
        </p:sp>
      </p:grpSp>
      <p:pic>
        <p:nvPicPr>
          <p:cNvPr id="45" name="Graphic 27" descr="Brainstorm">
            <a:extLst>
              <a:ext uri="{FF2B5EF4-FFF2-40B4-BE49-F238E27FC236}">
                <a16:creationId xmlns:a16="http://schemas.microsoft.com/office/drawing/2014/main" id="{D4D1F30E-BF17-ACFF-C61D-71DE2FA13A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5309" y="4198470"/>
            <a:ext cx="764018" cy="764016"/>
          </a:xfrm>
          <a:prstGeom prst="rect">
            <a:avLst/>
          </a:prstGeom>
        </p:spPr>
      </p:pic>
      <p:pic>
        <p:nvPicPr>
          <p:cNvPr id="46" name="Graphic 30" descr="Gears">
            <a:extLst>
              <a:ext uri="{FF2B5EF4-FFF2-40B4-BE49-F238E27FC236}">
                <a16:creationId xmlns:a16="http://schemas.microsoft.com/office/drawing/2014/main" id="{29E8B3C5-7834-1709-D953-F382C72F0C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09431" y="3579690"/>
            <a:ext cx="782370" cy="626037"/>
          </a:xfrm>
          <a:prstGeom prst="rect">
            <a:avLst/>
          </a:prstGeom>
        </p:spPr>
      </p:pic>
      <p:pic>
        <p:nvPicPr>
          <p:cNvPr id="47" name="Graphic 29" descr="Database">
            <a:extLst>
              <a:ext uri="{FF2B5EF4-FFF2-40B4-BE49-F238E27FC236}">
                <a16:creationId xmlns:a16="http://schemas.microsoft.com/office/drawing/2014/main" id="{0F49F053-EB9E-3B31-639E-6DFBBD2F5B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5053" y="4144257"/>
            <a:ext cx="741110" cy="741108"/>
          </a:xfrm>
          <a:prstGeom prst="rect">
            <a:avLst/>
          </a:prstGeom>
        </p:spPr>
      </p:pic>
      <p:pic>
        <p:nvPicPr>
          <p:cNvPr id="48" name="Graphic 28" descr="Bullseye">
            <a:extLst>
              <a:ext uri="{FF2B5EF4-FFF2-40B4-BE49-F238E27FC236}">
                <a16:creationId xmlns:a16="http://schemas.microsoft.com/office/drawing/2014/main" id="{9BC966E1-FE36-D65F-1C8F-2F60FC1B9C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69731" y="3439598"/>
            <a:ext cx="704305" cy="704303"/>
          </a:xfrm>
          <a:prstGeom prst="rect">
            <a:avLst/>
          </a:prstGeom>
        </p:spPr>
      </p:pic>
    </p:spTree>
    <p:extLst>
      <p:ext uri="{BB962C8B-B14F-4D97-AF65-F5344CB8AC3E}">
        <p14:creationId xmlns:p14="http://schemas.microsoft.com/office/powerpoint/2010/main" val="2370110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B094138-26E6-1A1E-2F52-F7E79F4DB3F6}"/>
              </a:ext>
            </a:extLst>
          </p:cNvPr>
          <p:cNvSpPr>
            <a:spLocks noGrp="1"/>
          </p:cNvSpPr>
          <p:nvPr>
            <p:ph type="dt" sz="half" idx="10"/>
          </p:nvPr>
        </p:nvSpPr>
        <p:spPr>
          <a:xfrm>
            <a:off x="7754400" y="5418000"/>
            <a:ext cx="532800" cy="126000"/>
          </a:xfrm>
        </p:spPr>
        <p:txBody>
          <a:bodyPr anchor="t">
            <a:normAutofit/>
          </a:bodyPr>
          <a:lstStyle/>
          <a:p>
            <a:pPr>
              <a:spcAft>
                <a:spcPts val="600"/>
              </a:spcAft>
            </a:pPr>
            <a:fld id="{CBB2C1DA-9E4D-4AB9-BCE3-789AD8E4D640}" type="datetime1">
              <a:rPr lang="en-US" smtClean="0"/>
              <a:t>6/10/2022</a:t>
            </a:fld>
            <a:endParaRPr lang="de-DE"/>
          </a:p>
        </p:txBody>
      </p:sp>
      <p:sp>
        <p:nvSpPr>
          <p:cNvPr id="5" name="Footer Placeholder 4">
            <a:extLst>
              <a:ext uri="{FF2B5EF4-FFF2-40B4-BE49-F238E27FC236}">
                <a16:creationId xmlns:a16="http://schemas.microsoft.com/office/drawing/2014/main" id="{090040F0-70B1-2D83-1EE9-7FFFEE4C05DC}"/>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6" name="Slide Number Placeholder 5">
            <a:extLst>
              <a:ext uri="{FF2B5EF4-FFF2-40B4-BE49-F238E27FC236}">
                <a16:creationId xmlns:a16="http://schemas.microsoft.com/office/drawing/2014/main" id="{542B4B75-A8CE-4B1D-23D0-EE6EAE7C8E54}"/>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24</a:t>
            </a:fld>
            <a:endParaRPr lang="de-DE"/>
          </a:p>
        </p:txBody>
      </p:sp>
      <p:sp>
        <p:nvSpPr>
          <p:cNvPr id="13" name="Text Placeholder 4">
            <a:extLst>
              <a:ext uri="{FF2B5EF4-FFF2-40B4-BE49-F238E27FC236}">
                <a16:creationId xmlns:a16="http://schemas.microsoft.com/office/drawing/2014/main" id="{C406EA66-8DA5-2915-00D8-9620F2F474F8}"/>
              </a:ext>
            </a:extLst>
          </p:cNvPr>
          <p:cNvSpPr>
            <a:spLocks noGrp="1"/>
          </p:cNvSpPr>
          <p:nvPr>
            <p:ph type="body" sz="quarter" idx="13"/>
          </p:nvPr>
        </p:nvSpPr>
        <p:spPr>
          <a:xfrm>
            <a:off x="843067" y="718802"/>
            <a:ext cx="7097843" cy="1852276"/>
          </a:xfrm>
        </p:spPr>
        <p:txBody>
          <a:bodyPr/>
          <a:lstStyle/>
          <a:p>
            <a:r>
              <a:rPr lang="de-DE" sz="5400" dirty="0"/>
              <a:t>FAULT DETECTION USING DL MODELS</a:t>
            </a:r>
            <a:endParaRPr lang="en-US" sz="5400" dirty="0"/>
          </a:p>
        </p:txBody>
      </p:sp>
    </p:spTree>
    <p:extLst>
      <p:ext uri="{BB962C8B-B14F-4D97-AF65-F5344CB8AC3E}">
        <p14:creationId xmlns:p14="http://schemas.microsoft.com/office/powerpoint/2010/main" val="2447476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7E7E0DB2-1990-69AA-4487-9DF135EC52C3}"/>
              </a:ext>
            </a:extLst>
          </p:cNvPr>
          <p:cNvSpPr>
            <a:spLocks noGrp="1"/>
          </p:cNvSpPr>
          <p:nvPr>
            <p:ph idx="1"/>
          </p:nvPr>
        </p:nvSpPr>
        <p:spPr>
          <a:xfrm>
            <a:off x="443425" y="1276831"/>
            <a:ext cx="8207375" cy="4204169"/>
          </a:xfrm>
        </p:spPr>
        <p:txBody>
          <a:bodyPr/>
          <a:lstStyle/>
          <a:p>
            <a:r>
              <a:rPr lang="de-DE" dirty="0" err="1"/>
              <a:t>Recurrent</a:t>
            </a:r>
            <a:r>
              <a:rPr lang="de-DE" dirty="0"/>
              <a:t> Neural Network [5] consists </a:t>
            </a:r>
            <a:r>
              <a:rPr lang="de-DE" dirty="0" err="1"/>
              <a:t>of</a:t>
            </a:r>
            <a:r>
              <a:rPr lang="de-DE" dirty="0"/>
              <a:t> </a:t>
            </a:r>
            <a:r>
              <a:rPr lang="de-DE" dirty="0" err="1"/>
              <a:t>three</a:t>
            </a:r>
            <a:r>
              <a:rPr lang="de-DE" dirty="0"/>
              <a:t> </a:t>
            </a:r>
            <a:r>
              <a:rPr lang="de-DE" dirty="0" err="1"/>
              <a:t>types</a:t>
            </a:r>
            <a:r>
              <a:rPr lang="de-DE" dirty="0"/>
              <a:t> i.e., Simple RNN, Gated </a:t>
            </a:r>
            <a:r>
              <a:rPr lang="de-DE" dirty="0" err="1"/>
              <a:t>Recurrent</a:t>
            </a:r>
            <a:r>
              <a:rPr lang="de-DE" dirty="0"/>
              <a:t> Unit (GRU) and Long Short-Term Memory(LSTM). </a:t>
            </a:r>
          </a:p>
          <a:p>
            <a:r>
              <a:rPr lang="en-US" b="0" i="0" dirty="0">
                <a:effectLst/>
                <a:latin typeface="Arial" panose="020B0604020202020204" pitchFamily="34" charset="0"/>
              </a:rPr>
              <a:t>Autoencoder is a type of neural network that is referred to learn a compressed</a:t>
            </a:r>
            <a:br>
              <a:rPr lang="en-US" dirty="0"/>
            </a:br>
            <a:r>
              <a:rPr lang="en-US" b="0" i="0" dirty="0">
                <a:effectLst/>
                <a:latin typeface="Arial" panose="020B0604020202020204" pitchFamily="34" charset="0"/>
              </a:rPr>
              <a:t>representation of raw data as it is composed of an encoder and a decoder sub-models.</a:t>
            </a:r>
          </a:p>
          <a:p>
            <a:r>
              <a:rPr lang="en-US" b="0" i="0" dirty="0">
                <a:effectLst/>
                <a:latin typeface="Arial" panose="020B0604020202020204" pitchFamily="34" charset="0"/>
              </a:rPr>
              <a:t>Transformer models apply an evolving set of mathematical techniques, called attention or self-attention, to detect subtle ways even distant data elements in a series influence and depend on each other.</a:t>
            </a:r>
          </a:p>
          <a:p>
            <a:r>
              <a:rPr lang="en-US" dirty="0">
                <a:latin typeface="Arial" panose="020B0604020202020204" pitchFamily="34" charset="0"/>
              </a:rPr>
              <a:t>In this thesis, we train and test our data with 6 different DL models i.e. Simple RNN, GRU-Simple RNN, BiGRU-BiSimple RNN [6], Autoencoders [9], Transformers [8], and hybrid  LSTM-Autoencoders [7].</a:t>
            </a:r>
          </a:p>
          <a:p>
            <a:pPr marL="0" indent="0">
              <a:buNone/>
            </a:pPr>
            <a:endParaRPr lang="en-US" dirty="0"/>
          </a:p>
        </p:txBody>
      </p:sp>
      <p:sp>
        <p:nvSpPr>
          <p:cNvPr id="2" name="Date Placeholder 1">
            <a:extLst>
              <a:ext uri="{FF2B5EF4-FFF2-40B4-BE49-F238E27FC236}">
                <a16:creationId xmlns:a16="http://schemas.microsoft.com/office/drawing/2014/main" id="{15DBFED6-E3D8-1A8B-D4DE-7CBD44D97C31}"/>
              </a:ext>
            </a:extLst>
          </p:cNvPr>
          <p:cNvSpPr>
            <a:spLocks noGrp="1"/>
          </p:cNvSpPr>
          <p:nvPr>
            <p:ph type="dt" sz="half" idx="10"/>
          </p:nvPr>
        </p:nvSpPr>
        <p:spPr>
          <a:xfrm>
            <a:off x="7754400" y="5418000"/>
            <a:ext cx="532800" cy="126000"/>
          </a:xfrm>
        </p:spPr>
        <p:txBody>
          <a:bodyPr anchor="t">
            <a:normAutofit/>
          </a:bodyPr>
          <a:lstStyle/>
          <a:p>
            <a:pPr>
              <a:spcAft>
                <a:spcPts val="600"/>
              </a:spcAft>
            </a:pPr>
            <a:fld id="{1568A4D4-9E68-4322-AAF1-24688E752DAC}" type="datetime1">
              <a:rPr lang="en-US" smtClean="0"/>
              <a:pPr>
                <a:spcAft>
                  <a:spcPts val="600"/>
                </a:spcAft>
              </a:pPr>
              <a:t>6/10/2022</a:t>
            </a:fld>
            <a:endParaRPr lang="de-DE"/>
          </a:p>
        </p:txBody>
      </p:sp>
      <p:sp>
        <p:nvSpPr>
          <p:cNvPr id="3" name="Footer Placeholder 2">
            <a:extLst>
              <a:ext uri="{FF2B5EF4-FFF2-40B4-BE49-F238E27FC236}">
                <a16:creationId xmlns:a16="http://schemas.microsoft.com/office/drawing/2014/main" id="{5200A1C5-FFE0-2612-F7AA-E454EBCC57B6}"/>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4" name="Slide Number Placeholder 3">
            <a:extLst>
              <a:ext uri="{FF2B5EF4-FFF2-40B4-BE49-F238E27FC236}">
                <a16:creationId xmlns:a16="http://schemas.microsoft.com/office/drawing/2014/main" id="{7B4DE104-9FBD-E037-9DC8-871B01ABD1D2}"/>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25</a:t>
            </a:fld>
            <a:endParaRPr lang="de-DE"/>
          </a:p>
        </p:txBody>
      </p:sp>
      <p:sp>
        <p:nvSpPr>
          <p:cNvPr id="15" name="Title 6">
            <a:extLst>
              <a:ext uri="{FF2B5EF4-FFF2-40B4-BE49-F238E27FC236}">
                <a16:creationId xmlns:a16="http://schemas.microsoft.com/office/drawing/2014/main" id="{F47E7588-8499-117D-EDF5-85F1003F2166}"/>
              </a:ext>
            </a:extLst>
          </p:cNvPr>
          <p:cNvSpPr>
            <a:spLocks noGrp="1"/>
          </p:cNvSpPr>
          <p:nvPr>
            <p:ph type="title"/>
          </p:nvPr>
        </p:nvSpPr>
        <p:spPr>
          <a:xfrm>
            <a:off x="468313" y="396000"/>
            <a:ext cx="8207375" cy="278290"/>
          </a:xfrm>
        </p:spPr>
        <p:txBody>
          <a:bodyPr/>
          <a:lstStyle/>
          <a:p>
            <a:r>
              <a:rPr lang="de-DE" sz="2400" dirty="0"/>
              <a:t>Deep Learning Models </a:t>
            </a:r>
            <a:r>
              <a:rPr lang="de-DE" sz="2400" dirty="0" err="1"/>
              <a:t>Used</a:t>
            </a:r>
            <a:endParaRPr lang="en-US" sz="2400" dirty="0"/>
          </a:p>
        </p:txBody>
      </p:sp>
    </p:spTree>
    <p:extLst>
      <p:ext uri="{BB962C8B-B14F-4D97-AF65-F5344CB8AC3E}">
        <p14:creationId xmlns:p14="http://schemas.microsoft.com/office/powerpoint/2010/main" val="3366631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3979E5-6409-1E74-9DAA-FEF4628970FD}"/>
              </a:ext>
            </a:extLst>
          </p:cNvPr>
          <p:cNvSpPr>
            <a:spLocks noGrp="1"/>
          </p:cNvSpPr>
          <p:nvPr>
            <p:ph type="dt" sz="half" idx="10"/>
          </p:nvPr>
        </p:nvSpPr>
        <p:spPr>
          <a:xfrm>
            <a:off x="7754400" y="5418000"/>
            <a:ext cx="532800" cy="126000"/>
          </a:xfrm>
        </p:spPr>
        <p:txBody>
          <a:bodyPr anchor="t">
            <a:normAutofit/>
          </a:bodyPr>
          <a:lstStyle/>
          <a:p>
            <a:pPr>
              <a:spcAft>
                <a:spcPts val="600"/>
              </a:spcAft>
            </a:pPr>
            <a:fld id="{1568A4D4-9E68-4322-AAF1-24688E752DAC}" type="datetime1">
              <a:rPr lang="en-US" smtClean="0"/>
              <a:pPr>
                <a:spcAft>
                  <a:spcPts val="600"/>
                </a:spcAft>
              </a:pPr>
              <a:t>6/10/2022</a:t>
            </a:fld>
            <a:endParaRPr lang="de-DE"/>
          </a:p>
        </p:txBody>
      </p:sp>
      <p:sp>
        <p:nvSpPr>
          <p:cNvPr id="3" name="Footer Placeholder 2">
            <a:extLst>
              <a:ext uri="{FF2B5EF4-FFF2-40B4-BE49-F238E27FC236}">
                <a16:creationId xmlns:a16="http://schemas.microsoft.com/office/drawing/2014/main" id="{6801563D-685C-EC86-C74B-809BBD649C13}"/>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4" name="Slide Number Placeholder 3">
            <a:extLst>
              <a:ext uri="{FF2B5EF4-FFF2-40B4-BE49-F238E27FC236}">
                <a16:creationId xmlns:a16="http://schemas.microsoft.com/office/drawing/2014/main" id="{1157B0E5-19A7-5BF8-040D-C267F5B90437}"/>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26</a:t>
            </a:fld>
            <a:endParaRPr lang="de-DE"/>
          </a:p>
        </p:txBody>
      </p:sp>
      <p:sp>
        <p:nvSpPr>
          <p:cNvPr id="15" name="Title 6">
            <a:extLst>
              <a:ext uri="{FF2B5EF4-FFF2-40B4-BE49-F238E27FC236}">
                <a16:creationId xmlns:a16="http://schemas.microsoft.com/office/drawing/2014/main" id="{CD509A8A-53AB-507D-D472-5B9CCD4F0DBC}"/>
              </a:ext>
            </a:extLst>
          </p:cNvPr>
          <p:cNvSpPr>
            <a:spLocks noGrp="1"/>
          </p:cNvSpPr>
          <p:nvPr>
            <p:ph type="title"/>
          </p:nvPr>
        </p:nvSpPr>
        <p:spPr>
          <a:xfrm>
            <a:off x="468313" y="396000"/>
            <a:ext cx="8207375" cy="278290"/>
          </a:xfrm>
        </p:spPr>
        <p:txBody>
          <a:bodyPr/>
          <a:lstStyle/>
          <a:p>
            <a:r>
              <a:rPr lang="de-DE" sz="2800" dirty="0"/>
              <a:t>LSTM-Autoencoder Architecture</a:t>
            </a:r>
            <a:endParaRPr lang="en-US" sz="2800" dirty="0"/>
          </a:p>
        </p:txBody>
      </p:sp>
      <p:pic>
        <p:nvPicPr>
          <p:cNvPr id="10" name="Picture 9" descr="Diagram&#10;&#10;Description automatically generated">
            <a:extLst>
              <a:ext uri="{FF2B5EF4-FFF2-40B4-BE49-F238E27FC236}">
                <a16:creationId xmlns:a16="http://schemas.microsoft.com/office/drawing/2014/main" id="{3E39D7F1-0498-7CE4-9A26-C0AEE96C99D8}"/>
              </a:ext>
            </a:extLst>
          </p:cNvPr>
          <p:cNvPicPr>
            <a:picLocks noChangeAspect="1"/>
          </p:cNvPicPr>
          <p:nvPr/>
        </p:nvPicPr>
        <p:blipFill>
          <a:blip r:embed="rId2"/>
          <a:stretch>
            <a:fillRect/>
          </a:stretch>
        </p:blipFill>
        <p:spPr>
          <a:xfrm>
            <a:off x="956032" y="831370"/>
            <a:ext cx="2694073" cy="4504854"/>
          </a:xfrm>
          <a:prstGeom prst="rect">
            <a:avLst/>
          </a:prstGeom>
        </p:spPr>
      </p:pic>
      <p:sp>
        <p:nvSpPr>
          <p:cNvPr id="12" name="Rectangle 11">
            <a:extLst>
              <a:ext uri="{FF2B5EF4-FFF2-40B4-BE49-F238E27FC236}">
                <a16:creationId xmlns:a16="http://schemas.microsoft.com/office/drawing/2014/main" id="{AC7D9A24-0DB2-E563-891D-497816081BBA}"/>
              </a:ext>
            </a:extLst>
          </p:cNvPr>
          <p:cNvSpPr/>
          <p:nvPr/>
        </p:nvSpPr>
        <p:spPr>
          <a:xfrm>
            <a:off x="926052" y="761442"/>
            <a:ext cx="2832437" cy="4644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aphicFrame>
        <p:nvGraphicFramePr>
          <p:cNvPr id="7" name="Table 7">
            <a:extLst>
              <a:ext uri="{FF2B5EF4-FFF2-40B4-BE49-F238E27FC236}">
                <a16:creationId xmlns:a16="http://schemas.microsoft.com/office/drawing/2014/main" id="{5AD5C7CE-115E-373A-B304-9D2E0FCACA87}"/>
              </a:ext>
            </a:extLst>
          </p:cNvPr>
          <p:cNvGraphicFramePr>
            <a:graphicFrameLocks noGrp="1"/>
          </p:cNvGraphicFramePr>
          <p:nvPr>
            <p:extLst>
              <p:ext uri="{D42A27DB-BD31-4B8C-83A1-F6EECF244321}">
                <p14:modId xmlns:p14="http://schemas.microsoft.com/office/powerpoint/2010/main" val="942798002"/>
              </p:ext>
            </p:extLst>
          </p:nvPr>
        </p:nvGraphicFramePr>
        <p:xfrm>
          <a:off x="4572000" y="1432602"/>
          <a:ext cx="4317566" cy="2595880"/>
        </p:xfrm>
        <a:graphic>
          <a:graphicData uri="http://schemas.openxmlformats.org/drawingml/2006/table">
            <a:tbl>
              <a:tblPr firstRow="1" bandRow="1">
                <a:tableStyleId>{5C22544A-7EE6-4342-B048-85BDC9FD1C3A}</a:tableStyleId>
              </a:tblPr>
              <a:tblGrid>
                <a:gridCol w="2158783">
                  <a:extLst>
                    <a:ext uri="{9D8B030D-6E8A-4147-A177-3AD203B41FA5}">
                      <a16:colId xmlns:a16="http://schemas.microsoft.com/office/drawing/2014/main" val="3556974966"/>
                    </a:ext>
                  </a:extLst>
                </a:gridCol>
                <a:gridCol w="2158783">
                  <a:extLst>
                    <a:ext uri="{9D8B030D-6E8A-4147-A177-3AD203B41FA5}">
                      <a16:colId xmlns:a16="http://schemas.microsoft.com/office/drawing/2014/main" val="3813914887"/>
                    </a:ext>
                  </a:extLst>
                </a:gridCol>
              </a:tblGrid>
              <a:tr h="370840">
                <a:tc>
                  <a:txBody>
                    <a:bodyPr/>
                    <a:lstStyle/>
                    <a:p>
                      <a:r>
                        <a:rPr lang="de-DE" dirty="0"/>
                        <a:t>Hyper-Parameters</a:t>
                      </a:r>
                      <a:endParaRPr lang="en-US" dirty="0"/>
                    </a:p>
                  </a:txBody>
                  <a:tcPr/>
                </a:tc>
                <a:tc>
                  <a:txBody>
                    <a:bodyPr/>
                    <a:lstStyle/>
                    <a:p>
                      <a:r>
                        <a:rPr lang="de-DE" dirty="0"/>
                        <a:t>Value</a:t>
                      </a:r>
                      <a:endParaRPr lang="en-US" dirty="0"/>
                    </a:p>
                  </a:txBody>
                  <a:tcPr/>
                </a:tc>
                <a:extLst>
                  <a:ext uri="{0D108BD9-81ED-4DB2-BD59-A6C34878D82A}">
                    <a16:rowId xmlns:a16="http://schemas.microsoft.com/office/drawing/2014/main" val="3913939092"/>
                  </a:ext>
                </a:extLst>
              </a:tr>
              <a:tr h="370840">
                <a:tc>
                  <a:txBody>
                    <a:bodyPr/>
                    <a:lstStyle/>
                    <a:p>
                      <a:r>
                        <a:rPr lang="de-DE" dirty="0"/>
                        <a:t>Optimizer</a:t>
                      </a:r>
                      <a:endParaRPr lang="en-US" dirty="0"/>
                    </a:p>
                  </a:txBody>
                  <a:tcPr/>
                </a:tc>
                <a:tc>
                  <a:txBody>
                    <a:bodyPr/>
                    <a:lstStyle/>
                    <a:p>
                      <a:r>
                        <a:rPr lang="de-DE" dirty="0"/>
                        <a:t>Adam Optimizer</a:t>
                      </a:r>
                      <a:endParaRPr lang="en-US" dirty="0"/>
                    </a:p>
                  </a:txBody>
                  <a:tcPr/>
                </a:tc>
                <a:extLst>
                  <a:ext uri="{0D108BD9-81ED-4DB2-BD59-A6C34878D82A}">
                    <a16:rowId xmlns:a16="http://schemas.microsoft.com/office/drawing/2014/main" val="4188531090"/>
                  </a:ext>
                </a:extLst>
              </a:tr>
              <a:tr h="370840">
                <a:tc>
                  <a:txBody>
                    <a:bodyPr/>
                    <a:lstStyle/>
                    <a:p>
                      <a:r>
                        <a:rPr lang="de-DE" dirty="0"/>
                        <a:t>Learning Rate</a:t>
                      </a:r>
                      <a:endParaRPr lang="en-US" dirty="0"/>
                    </a:p>
                  </a:txBody>
                  <a:tcPr/>
                </a:tc>
                <a:tc>
                  <a:txBody>
                    <a:bodyPr/>
                    <a:lstStyle/>
                    <a:p>
                      <a:r>
                        <a:rPr lang="de-DE" dirty="0"/>
                        <a:t>0.001</a:t>
                      </a:r>
                      <a:endParaRPr lang="en-US" dirty="0"/>
                    </a:p>
                  </a:txBody>
                  <a:tcPr/>
                </a:tc>
                <a:extLst>
                  <a:ext uri="{0D108BD9-81ED-4DB2-BD59-A6C34878D82A}">
                    <a16:rowId xmlns:a16="http://schemas.microsoft.com/office/drawing/2014/main" val="2947922119"/>
                  </a:ext>
                </a:extLst>
              </a:tr>
              <a:tr h="370840">
                <a:tc>
                  <a:txBody>
                    <a:bodyPr/>
                    <a:lstStyle/>
                    <a:p>
                      <a:r>
                        <a:rPr lang="de-DE" dirty="0"/>
                        <a:t>Type</a:t>
                      </a:r>
                      <a:endParaRPr lang="en-US" dirty="0"/>
                    </a:p>
                  </a:txBody>
                  <a:tcPr/>
                </a:tc>
                <a:tc>
                  <a:txBody>
                    <a:bodyPr/>
                    <a:lstStyle/>
                    <a:p>
                      <a:r>
                        <a:rPr lang="de-DE" dirty="0" err="1"/>
                        <a:t>Sequential</a:t>
                      </a:r>
                      <a:endParaRPr lang="en-US" dirty="0"/>
                    </a:p>
                  </a:txBody>
                  <a:tcPr/>
                </a:tc>
                <a:extLst>
                  <a:ext uri="{0D108BD9-81ED-4DB2-BD59-A6C34878D82A}">
                    <a16:rowId xmlns:a16="http://schemas.microsoft.com/office/drawing/2014/main" val="951225405"/>
                  </a:ext>
                </a:extLst>
              </a:tr>
              <a:tr h="370840">
                <a:tc>
                  <a:txBody>
                    <a:bodyPr/>
                    <a:lstStyle/>
                    <a:p>
                      <a:r>
                        <a:rPr lang="de-DE" dirty="0"/>
                        <a:t>Loss</a:t>
                      </a:r>
                      <a:endParaRPr lang="en-US" dirty="0"/>
                    </a:p>
                  </a:txBody>
                  <a:tcPr/>
                </a:tc>
                <a:tc>
                  <a:txBody>
                    <a:bodyPr/>
                    <a:lstStyle/>
                    <a:p>
                      <a:r>
                        <a:rPr lang="de-DE" dirty="0" err="1"/>
                        <a:t>Categorical</a:t>
                      </a:r>
                      <a:r>
                        <a:rPr lang="de-DE" dirty="0"/>
                        <a:t> </a:t>
                      </a:r>
                      <a:r>
                        <a:rPr lang="de-DE" dirty="0" err="1"/>
                        <a:t>Crossentropy</a:t>
                      </a:r>
                      <a:endParaRPr lang="en-US" dirty="0"/>
                    </a:p>
                  </a:txBody>
                  <a:tcPr/>
                </a:tc>
                <a:extLst>
                  <a:ext uri="{0D108BD9-81ED-4DB2-BD59-A6C34878D82A}">
                    <a16:rowId xmlns:a16="http://schemas.microsoft.com/office/drawing/2014/main" val="594503819"/>
                  </a:ext>
                </a:extLst>
              </a:tr>
              <a:tr h="370840">
                <a:tc>
                  <a:txBody>
                    <a:bodyPr/>
                    <a:lstStyle/>
                    <a:p>
                      <a:r>
                        <a:rPr lang="de-DE" dirty="0"/>
                        <a:t>Batch Size</a:t>
                      </a:r>
                      <a:endParaRPr lang="en-US" dirty="0"/>
                    </a:p>
                  </a:txBody>
                  <a:tcPr/>
                </a:tc>
                <a:tc>
                  <a:txBody>
                    <a:bodyPr/>
                    <a:lstStyle/>
                    <a:p>
                      <a:r>
                        <a:rPr lang="de-DE" dirty="0"/>
                        <a:t>2048</a:t>
                      </a:r>
                      <a:endParaRPr lang="en-US" dirty="0"/>
                    </a:p>
                  </a:txBody>
                  <a:tcPr/>
                </a:tc>
                <a:extLst>
                  <a:ext uri="{0D108BD9-81ED-4DB2-BD59-A6C34878D82A}">
                    <a16:rowId xmlns:a16="http://schemas.microsoft.com/office/drawing/2014/main" val="2514770835"/>
                  </a:ext>
                </a:extLst>
              </a:tr>
              <a:tr h="370840">
                <a:tc>
                  <a:txBody>
                    <a:bodyPr/>
                    <a:lstStyle/>
                    <a:p>
                      <a:r>
                        <a:rPr lang="de-DE" dirty="0" err="1"/>
                        <a:t>No</a:t>
                      </a:r>
                      <a:r>
                        <a:rPr lang="de-DE" dirty="0"/>
                        <a:t>. </a:t>
                      </a:r>
                      <a:r>
                        <a:rPr lang="de-DE" dirty="0" err="1"/>
                        <a:t>of</a:t>
                      </a:r>
                      <a:r>
                        <a:rPr lang="de-DE" dirty="0"/>
                        <a:t> </a:t>
                      </a:r>
                      <a:r>
                        <a:rPr lang="de-DE" dirty="0" err="1"/>
                        <a:t>Epochs</a:t>
                      </a:r>
                      <a:endParaRPr lang="en-US" dirty="0"/>
                    </a:p>
                  </a:txBody>
                  <a:tcPr/>
                </a:tc>
                <a:tc>
                  <a:txBody>
                    <a:bodyPr/>
                    <a:lstStyle/>
                    <a:p>
                      <a:r>
                        <a:rPr lang="de-DE" dirty="0"/>
                        <a:t>50</a:t>
                      </a:r>
                      <a:endParaRPr lang="en-US" dirty="0"/>
                    </a:p>
                  </a:txBody>
                  <a:tcPr/>
                </a:tc>
                <a:extLst>
                  <a:ext uri="{0D108BD9-81ED-4DB2-BD59-A6C34878D82A}">
                    <a16:rowId xmlns:a16="http://schemas.microsoft.com/office/drawing/2014/main" val="4023331036"/>
                  </a:ext>
                </a:extLst>
              </a:tr>
            </a:tbl>
          </a:graphicData>
        </a:graphic>
      </p:graphicFrame>
    </p:spTree>
    <p:extLst>
      <p:ext uri="{BB962C8B-B14F-4D97-AF65-F5344CB8AC3E}">
        <p14:creationId xmlns:p14="http://schemas.microsoft.com/office/powerpoint/2010/main" val="38551548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DDA7723-D788-5276-BC2E-C8D84C21E4B5}"/>
              </a:ext>
            </a:extLst>
          </p:cNvPr>
          <p:cNvSpPr>
            <a:spLocks noGrp="1"/>
          </p:cNvSpPr>
          <p:nvPr>
            <p:ph type="dt" sz="half" idx="10"/>
          </p:nvPr>
        </p:nvSpPr>
        <p:spPr/>
        <p:txBody>
          <a:bodyPr/>
          <a:lstStyle/>
          <a:p>
            <a:fld id="{616D29D6-1BCE-43BB-BCD9-0C2ACB7F38CA}" type="datetime1">
              <a:rPr lang="en-US" smtClean="0"/>
              <a:t>6/10/2022</a:t>
            </a:fld>
            <a:endParaRPr lang="de-DE" dirty="0"/>
          </a:p>
        </p:txBody>
      </p:sp>
      <p:sp>
        <p:nvSpPr>
          <p:cNvPr id="4" name="Footer Placeholder 3">
            <a:extLst>
              <a:ext uri="{FF2B5EF4-FFF2-40B4-BE49-F238E27FC236}">
                <a16:creationId xmlns:a16="http://schemas.microsoft.com/office/drawing/2014/main" id="{1184CA1C-7658-AECB-8577-E911012F2C2F}"/>
              </a:ext>
            </a:extLst>
          </p:cNvPr>
          <p:cNvSpPr>
            <a:spLocks noGrp="1"/>
          </p:cNvSpPr>
          <p:nvPr>
            <p:ph type="ftr" sz="quarter" idx="11"/>
          </p:nvPr>
        </p:nvSpPr>
        <p:spPr/>
        <p:txBody>
          <a:bodyPr/>
          <a:lstStyle/>
          <a:p>
            <a:r>
              <a:rPr lang="de-DE" dirty="0"/>
              <a:t>University </a:t>
            </a:r>
            <a:r>
              <a:rPr lang="de-DE" dirty="0" err="1"/>
              <a:t>of</a:t>
            </a:r>
            <a:r>
              <a:rPr lang="de-DE" dirty="0"/>
              <a:t> Stuttgart, IAS</a:t>
            </a:r>
          </a:p>
        </p:txBody>
      </p:sp>
      <p:sp>
        <p:nvSpPr>
          <p:cNvPr id="5" name="Slide Number Placeholder 4">
            <a:extLst>
              <a:ext uri="{FF2B5EF4-FFF2-40B4-BE49-F238E27FC236}">
                <a16:creationId xmlns:a16="http://schemas.microsoft.com/office/drawing/2014/main" id="{9111A3A4-A35C-FBE1-9E2B-C88B4C99B863}"/>
              </a:ext>
            </a:extLst>
          </p:cNvPr>
          <p:cNvSpPr>
            <a:spLocks noGrp="1"/>
          </p:cNvSpPr>
          <p:nvPr>
            <p:ph type="sldNum" sz="quarter" idx="12"/>
          </p:nvPr>
        </p:nvSpPr>
        <p:spPr/>
        <p:txBody>
          <a:bodyPr/>
          <a:lstStyle/>
          <a:p>
            <a:fld id="{9E82CC3C-1DC0-4FDA-9590-6CC506AB67F8}" type="slidenum">
              <a:rPr lang="de-DE" smtClean="0"/>
              <a:t>27</a:t>
            </a:fld>
            <a:endParaRPr lang="de-DE" dirty="0"/>
          </a:p>
        </p:txBody>
      </p:sp>
      <p:sp>
        <p:nvSpPr>
          <p:cNvPr id="7" name="Title 6">
            <a:extLst>
              <a:ext uri="{FF2B5EF4-FFF2-40B4-BE49-F238E27FC236}">
                <a16:creationId xmlns:a16="http://schemas.microsoft.com/office/drawing/2014/main" id="{95130692-1626-84F1-63A1-D2A9FF4C478C}"/>
              </a:ext>
            </a:extLst>
          </p:cNvPr>
          <p:cNvSpPr>
            <a:spLocks noGrp="1"/>
          </p:cNvSpPr>
          <p:nvPr>
            <p:ph type="title"/>
          </p:nvPr>
        </p:nvSpPr>
        <p:spPr>
          <a:xfrm>
            <a:off x="398981" y="289681"/>
            <a:ext cx="8207375" cy="278290"/>
          </a:xfrm>
        </p:spPr>
        <p:txBody>
          <a:bodyPr/>
          <a:lstStyle/>
          <a:p>
            <a:r>
              <a:rPr lang="de-DE" sz="2400" dirty="0"/>
              <a:t>LSTM-Autoencoder Performance </a:t>
            </a:r>
            <a:endParaRPr lang="en-US" sz="2400" dirty="0"/>
          </a:p>
        </p:txBody>
      </p:sp>
      <p:pic>
        <p:nvPicPr>
          <p:cNvPr id="3075" name="Picture 3">
            <a:extLst>
              <a:ext uri="{FF2B5EF4-FFF2-40B4-BE49-F238E27FC236}">
                <a16:creationId xmlns:a16="http://schemas.microsoft.com/office/drawing/2014/main" id="{27B6B2D0-E18E-44C0-D808-40BD9515F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020" y="1301568"/>
            <a:ext cx="3039252" cy="198182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a:extLst>
              <a:ext uri="{FF2B5EF4-FFF2-40B4-BE49-F238E27FC236}">
                <a16:creationId xmlns:a16="http://schemas.microsoft.com/office/drawing/2014/main" id="{790CC373-526E-DB12-B36B-4608C7E5C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020" y="3283388"/>
            <a:ext cx="3121705" cy="198182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C988BB6-4ACE-FC57-843C-BAB76422B40D}"/>
              </a:ext>
            </a:extLst>
          </p:cNvPr>
          <p:cNvSpPr txBox="1"/>
          <p:nvPr/>
        </p:nvSpPr>
        <p:spPr>
          <a:xfrm>
            <a:off x="577121" y="884290"/>
            <a:ext cx="3994879" cy="245464"/>
          </a:xfrm>
          <a:prstGeom prst="rect">
            <a:avLst/>
          </a:prstGeom>
          <a:noFill/>
        </p:spPr>
        <p:txBody>
          <a:bodyPr wrap="square" lIns="0" tIns="0" rIns="0" bIns="0" rtlCol="0">
            <a:noAutofit/>
          </a:bodyPr>
          <a:lstStyle/>
          <a:p>
            <a:pPr>
              <a:buClr>
                <a:schemeClr val="accent1"/>
              </a:buClr>
            </a:pPr>
            <a:r>
              <a:rPr lang="de-DE" sz="1400" u="sng" dirty="0" err="1"/>
              <a:t>Accuracy</a:t>
            </a:r>
            <a:r>
              <a:rPr lang="de-DE" sz="1400" u="sng" dirty="0"/>
              <a:t> and Loss </a:t>
            </a:r>
            <a:r>
              <a:rPr lang="de-DE" sz="1400" u="sng" dirty="0" err="1"/>
              <a:t>for</a:t>
            </a:r>
            <a:r>
              <a:rPr lang="de-DE" sz="1400" u="sng" dirty="0"/>
              <a:t> Uni-</a:t>
            </a:r>
            <a:r>
              <a:rPr lang="de-DE" sz="1400" u="sng" dirty="0" err="1"/>
              <a:t>variate</a:t>
            </a:r>
            <a:r>
              <a:rPr lang="de-DE" sz="1400" u="sng" dirty="0"/>
              <a:t> Data</a:t>
            </a:r>
            <a:endParaRPr lang="en-US" sz="1400" u="sng" dirty="0"/>
          </a:p>
        </p:txBody>
      </p:sp>
      <p:pic>
        <p:nvPicPr>
          <p:cNvPr id="3079" name="Picture 7">
            <a:extLst>
              <a:ext uri="{FF2B5EF4-FFF2-40B4-BE49-F238E27FC236}">
                <a16:creationId xmlns:a16="http://schemas.microsoft.com/office/drawing/2014/main" id="{DCD07EB7-9A02-5351-5BEC-8E1DC19540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949" y="1301568"/>
            <a:ext cx="3039251" cy="1996317"/>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A0EDB318-EE9A-AEE2-6CD9-291F2A1FF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4402" y="3283388"/>
            <a:ext cx="2970082" cy="199631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9A718FC-77B0-59A2-15EC-290FB5D11990}"/>
              </a:ext>
            </a:extLst>
          </p:cNvPr>
          <p:cNvSpPr txBox="1"/>
          <p:nvPr/>
        </p:nvSpPr>
        <p:spPr>
          <a:xfrm>
            <a:off x="5094402" y="884290"/>
            <a:ext cx="3994879" cy="245464"/>
          </a:xfrm>
          <a:prstGeom prst="rect">
            <a:avLst/>
          </a:prstGeom>
          <a:noFill/>
        </p:spPr>
        <p:txBody>
          <a:bodyPr wrap="square" lIns="0" tIns="0" rIns="0" bIns="0" rtlCol="0">
            <a:noAutofit/>
          </a:bodyPr>
          <a:lstStyle/>
          <a:p>
            <a:pPr>
              <a:buClr>
                <a:schemeClr val="accent1"/>
              </a:buClr>
            </a:pPr>
            <a:r>
              <a:rPr lang="de-DE" sz="1400" u="sng" dirty="0" err="1"/>
              <a:t>Accuracy</a:t>
            </a:r>
            <a:r>
              <a:rPr lang="de-DE" sz="1400" u="sng" dirty="0"/>
              <a:t> and Loss </a:t>
            </a:r>
            <a:r>
              <a:rPr lang="de-DE" sz="1400" u="sng" dirty="0" err="1"/>
              <a:t>for</a:t>
            </a:r>
            <a:r>
              <a:rPr lang="de-DE" sz="1400" u="sng" dirty="0"/>
              <a:t> Multivariate Data</a:t>
            </a:r>
            <a:endParaRPr lang="en-US" sz="1400" u="sng" dirty="0"/>
          </a:p>
        </p:txBody>
      </p:sp>
    </p:spTree>
    <p:extLst>
      <p:ext uri="{BB962C8B-B14F-4D97-AF65-F5344CB8AC3E}">
        <p14:creationId xmlns:p14="http://schemas.microsoft.com/office/powerpoint/2010/main" val="20084332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2014BCD-43DF-5475-31C0-A2A453D0ADA9}"/>
              </a:ext>
            </a:extLst>
          </p:cNvPr>
          <p:cNvSpPr>
            <a:spLocks noGrp="1"/>
          </p:cNvSpPr>
          <p:nvPr>
            <p:ph type="dt" sz="half" idx="10"/>
          </p:nvPr>
        </p:nvSpPr>
        <p:spPr>
          <a:xfrm>
            <a:off x="7754400" y="5418000"/>
            <a:ext cx="532800" cy="126000"/>
          </a:xfrm>
        </p:spPr>
        <p:txBody>
          <a:bodyPr anchor="t">
            <a:normAutofit/>
          </a:bodyPr>
          <a:lstStyle/>
          <a:p>
            <a:pPr>
              <a:spcAft>
                <a:spcPts val="600"/>
              </a:spcAft>
            </a:pPr>
            <a:fld id="{1A914949-199B-489A-99FF-BB164B77215C}" type="datetime1">
              <a:rPr lang="en-US" smtClean="0"/>
              <a:t>6/10/2022</a:t>
            </a:fld>
            <a:endParaRPr lang="de-DE"/>
          </a:p>
        </p:txBody>
      </p:sp>
      <p:sp>
        <p:nvSpPr>
          <p:cNvPr id="4" name="Footer Placeholder 3">
            <a:extLst>
              <a:ext uri="{FF2B5EF4-FFF2-40B4-BE49-F238E27FC236}">
                <a16:creationId xmlns:a16="http://schemas.microsoft.com/office/drawing/2014/main" id="{1E9584A8-9016-B101-DEB7-4521B1F7B600}"/>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5" name="Slide Number Placeholder 4">
            <a:extLst>
              <a:ext uri="{FF2B5EF4-FFF2-40B4-BE49-F238E27FC236}">
                <a16:creationId xmlns:a16="http://schemas.microsoft.com/office/drawing/2014/main" id="{45536207-4BB4-A084-0ABC-04157B38CD5C}"/>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28</a:t>
            </a:fld>
            <a:endParaRPr lang="de-DE"/>
          </a:p>
        </p:txBody>
      </p:sp>
      <p:sp>
        <p:nvSpPr>
          <p:cNvPr id="12" name="Text Placeholder 4">
            <a:extLst>
              <a:ext uri="{FF2B5EF4-FFF2-40B4-BE49-F238E27FC236}">
                <a16:creationId xmlns:a16="http://schemas.microsoft.com/office/drawing/2014/main" id="{F69790B7-8839-5427-FFFE-C4FDB873A265}"/>
              </a:ext>
            </a:extLst>
          </p:cNvPr>
          <p:cNvSpPr>
            <a:spLocks noGrp="1"/>
          </p:cNvSpPr>
          <p:nvPr>
            <p:ph type="body" sz="quarter" idx="13"/>
          </p:nvPr>
        </p:nvSpPr>
        <p:spPr>
          <a:xfrm>
            <a:off x="2070354" y="1123377"/>
            <a:ext cx="4834626" cy="1852276"/>
          </a:xfrm>
        </p:spPr>
        <p:txBody>
          <a:bodyPr/>
          <a:lstStyle/>
          <a:p>
            <a:r>
              <a:rPr lang="de-DE" sz="6000" dirty="0"/>
              <a:t>RESULTS</a:t>
            </a:r>
            <a:endParaRPr lang="en-US" sz="6000" dirty="0"/>
          </a:p>
        </p:txBody>
      </p:sp>
    </p:spTree>
    <p:extLst>
      <p:ext uri="{BB962C8B-B14F-4D97-AF65-F5344CB8AC3E}">
        <p14:creationId xmlns:p14="http://schemas.microsoft.com/office/powerpoint/2010/main" val="1270425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E000C85-ECCC-5162-36D4-3934F37EBFEC}"/>
              </a:ext>
            </a:extLst>
          </p:cNvPr>
          <p:cNvSpPr>
            <a:spLocks noGrp="1"/>
          </p:cNvSpPr>
          <p:nvPr>
            <p:ph type="dt" sz="half" idx="10"/>
          </p:nvPr>
        </p:nvSpPr>
        <p:spPr/>
        <p:txBody>
          <a:bodyPr/>
          <a:lstStyle/>
          <a:p>
            <a:fld id="{C3C25EC3-62D5-4C55-BB51-449F3673D2F9}" type="datetime1">
              <a:rPr lang="en-US" smtClean="0"/>
              <a:t>6/10/2022</a:t>
            </a:fld>
            <a:endParaRPr lang="de-DE" dirty="0"/>
          </a:p>
        </p:txBody>
      </p:sp>
      <p:sp>
        <p:nvSpPr>
          <p:cNvPr id="4" name="Footer Placeholder 3">
            <a:extLst>
              <a:ext uri="{FF2B5EF4-FFF2-40B4-BE49-F238E27FC236}">
                <a16:creationId xmlns:a16="http://schemas.microsoft.com/office/drawing/2014/main" id="{3762EA1B-159F-92E0-7380-EB895DFD7A20}"/>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8D8C71C5-2CA6-3094-C4D8-BC0D1174B310}"/>
              </a:ext>
            </a:extLst>
          </p:cNvPr>
          <p:cNvSpPr>
            <a:spLocks noGrp="1"/>
          </p:cNvSpPr>
          <p:nvPr>
            <p:ph type="sldNum" sz="quarter" idx="12"/>
          </p:nvPr>
        </p:nvSpPr>
        <p:spPr/>
        <p:txBody>
          <a:bodyPr/>
          <a:lstStyle/>
          <a:p>
            <a:fld id="{9E82CC3C-1DC0-4FDA-9590-6CC506AB67F8}" type="slidenum">
              <a:rPr lang="de-DE" smtClean="0"/>
              <a:t>29</a:t>
            </a:fld>
            <a:endParaRPr lang="de-DE" dirty="0"/>
          </a:p>
        </p:txBody>
      </p:sp>
      <p:sp>
        <p:nvSpPr>
          <p:cNvPr id="7" name="Title 6">
            <a:extLst>
              <a:ext uri="{FF2B5EF4-FFF2-40B4-BE49-F238E27FC236}">
                <a16:creationId xmlns:a16="http://schemas.microsoft.com/office/drawing/2014/main" id="{FB31D8E7-D359-EEBA-5AB1-ED8BDE3F86AB}"/>
              </a:ext>
            </a:extLst>
          </p:cNvPr>
          <p:cNvSpPr>
            <a:spLocks noGrp="1"/>
          </p:cNvSpPr>
          <p:nvPr>
            <p:ph type="title"/>
          </p:nvPr>
        </p:nvSpPr>
        <p:spPr/>
        <p:txBody>
          <a:bodyPr/>
          <a:lstStyle/>
          <a:p>
            <a:r>
              <a:rPr lang="en-US" sz="2400" dirty="0">
                <a:solidFill>
                  <a:srgbClr val="000000"/>
                </a:solidFill>
                <a:latin typeface="Arial" panose="020B0604020202020204" pitchFamily="34" charset="0"/>
              </a:rPr>
              <a:t>Fault Classification of LSTM-Autoencoders</a:t>
            </a:r>
            <a:r>
              <a:rPr lang="en-US" sz="2400" b="1" dirty="0">
                <a:solidFill>
                  <a:srgbClr val="000000"/>
                </a:solidFill>
                <a:effectLst/>
                <a:latin typeface="Arial" panose="020B0604020202020204" pitchFamily="34" charset="0"/>
              </a:rPr>
              <a:t> on Test Data</a:t>
            </a:r>
            <a:endParaRPr lang="en-US" sz="2400" dirty="0"/>
          </a:p>
        </p:txBody>
      </p:sp>
      <p:pic>
        <p:nvPicPr>
          <p:cNvPr id="9218" name="Picture 2">
            <a:extLst>
              <a:ext uri="{FF2B5EF4-FFF2-40B4-BE49-F238E27FC236}">
                <a16:creationId xmlns:a16="http://schemas.microsoft.com/office/drawing/2014/main" id="{EA14DFAC-20C8-D513-2997-37CBA3F8C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43" y="1056807"/>
            <a:ext cx="3671340" cy="262874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E2B5DE3-ACA3-AEE2-BFF2-65CBF4B38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297" y="1061016"/>
            <a:ext cx="3117955" cy="25135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BC837C8-83FA-4750-BCD3-2D6B7E3EF5B1}"/>
              </a:ext>
            </a:extLst>
          </p:cNvPr>
          <p:cNvPicPr>
            <a:picLocks noChangeAspect="1"/>
          </p:cNvPicPr>
          <p:nvPr/>
        </p:nvPicPr>
        <p:blipFill>
          <a:blip r:embed="rId4"/>
          <a:stretch>
            <a:fillRect/>
          </a:stretch>
        </p:blipFill>
        <p:spPr>
          <a:xfrm>
            <a:off x="4163839" y="1159387"/>
            <a:ext cx="981212" cy="2078530"/>
          </a:xfrm>
          <a:prstGeom prst="rect">
            <a:avLst/>
          </a:prstGeom>
        </p:spPr>
      </p:pic>
      <p:pic>
        <p:nvPicPr>
          <p:cNvPr id="11" name="Picture 10">
            <a:extLst>
              <a:ext uri="{FF2B5EF4-FFF2-40B4-BE49-F238E27FC236}">
                <a16:creationId xmlns:a16="http://schemas.microsoft.com/office/drawing/2014/main" id="{A587F314-561C-1A12-3150-8CB4B20AE58F}"/>
              </a:ext>
            </a:extLst>
          </p:cNvPr>
          <p:cNvPicPr>
            <a:picLocks noChangeAspect="1"/>
          </p:cNvPicPr>
          <p:nvPr/>
        </p:nvPicPr>
        <p:blipFill>
          <a:blip r:embed="rId5"/>
          <a:stretch>
            <a:fillRect/>
          </a:stretch>
        </p:blipFill>
        <p:spPr>
          <a:xfrm>
            <a:off x="5291527" y="3260722"/>
            <a:ext cx="2016177" cy="438211"/>
          </a:xfrm>
          <a:prstGeom prst="rect">
            <a:avLst/>
          </a:prstGeom>
        </p:spPr>
      </p:pic>
      <p:pic>
        <p:nvPicPr>
          <p:cNvPr id="6" name="Picture 5">
            <a:extLst>
              <a:ext uri="{FF2B5EF4-FFF2-40B4-BE49-F238E27FC236}">
                <a16:creationId xmlns:a16="http://schemas.microsoft.com/office/drawing/2014/main" id="{732223BF-E5BC-F43C-D86F-2723D8B01C53}"/>
              </a:ext>
            </a:extLst>
          </p:cNvPr>
          <p:cNvPicPr>
            <a:picLocks noChangeAspect="1"/>
          </p:cNvPicPr>
          <p:nvPr/>
        </p:nvPicPr>
        <p:blipFill>
          <a:blip r:embed="rId6"/>
          <a:stretch>
            <a:fillRect/>
          </a:stretch>
        </p:blipFill>
        <p:spPr>
          <a:xfrm>
            <a:off x="5003694" y="3659070"/>
            <a:ext cx="3053064" cy="1643379"/>
          </a:xfrm>
          <a:prstGeom prst="rect">
            <a:avLst/>
          </a:prstGeom>
        </p:spPr>
      </p:pic>
      <p:pic>
        <p:nvPicPr>
          <p:cNvPr id="10" name="Picture 9">
            <a:extLst>
              <a:ext uri="{FF2B5EF4-FFF2-40B4-BE49-F238E27FC236}">
                <a16:creationId xmlns:a16="http://schemas.microsoft.com/office/drawing/2014/main" id="{75F50B8F-ABCB-EA44-C472-A4F4E32C039C}"/>
              </a:ext>
            </a:extLst>
          </p:cNvPr>
          <p:cNvPicPr>
            <a:picLocks noChangeAspect="1"/>
          </p:cNvPicPr>
          <p:nvPr/>
        </p:nvPicPr>
        <p:blipFill>
          <a:blip r:embed="rId7"/>
          <a:stretch>
            <a:fillRect/>
          </a:stretch>
        </p:blipFill>
        <p:spPr>
          <a:xfrm>
            <a:off x="468313" y="3715181"/>
            <a:ext cx="3324198" cy="1562206"/>
          </a:xfrm>
          <a:prstGeom prst="rect">
            <a:avLst/>
          </a:prstGeom>
        </p:spPr>
      </p:pic>
      <p:sp>
        <p:nvSpPr>
          <p:cNvPr id="14" name="Rectangle 13">
            <a:extLst>
              <a:ext uri="{FF2B5EF4-FFF2-40B4-BE49-F238E27FC236}">
                <a16:creationId xmlns:a16="http://schemas.microsoft.com/office/drawing/2014/main" id="{9A8F779B-248B-BEEF-60DC-1A9A6DDEA15B}"/>
              </a:ext>
            </a:extLst>
          </p:cNvPr>
          <p:cNvSpPr/>
          <p:nvPr/>
        </p:nvSpPr>
        <p:spPr>
          <a:xfrm>
            <a:off x="445822" y="3685550"/>
            <a:ext cx="3324198" cy="163344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Rectangle 14">
            <a:extLst>
              <a:ext uri="{FF2B5EF4-FFF2-40B4-BE49-F238E27FC236}">
                <a16:creationId xmlns:a16="http://schemas.microsoft.com/office/drawing/2014/main" id="{0CE49730-06EB-64E2-AF05-DD2366C84074}"/>
              </a:ext>
            </a:extLst>
          </p:cNvPr>
          <p:cNvSpPr/>
          <p:nvPr/>
        </p:nvSpPr>
        <p:spPr>
          <a:xfrm>
            <a:off x="4879372" y="3642126"/>
            <a:ext cx="3177386" cy="167678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3" name="Straight Connector 12">
            <a:extLst>
              <a:ext uri="{FF2B5EF4-FFF2-40B4-BE49-F238E27FC236}">
                <a16:creationId xmlns:a16="http://schemas.microsoft.com/office/drawing/2014/main" id="{2931FA00-FCFA-B01A-1380-B34E12AA658A}"/>
              </a:ext>
            </a:extLst>
          </p:cNvPr>
          <p:cNvCxnSpPr/>
          <p:nvPr/>
        </p:nvCxnSpPr>
        <p:spPr>
          <a:xfrm>
            <a:off x="445822" y="3942413"/>
            <a:ext cx="33241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20F8A3-78FC-1D28-E9E7-0D37C57242F1}"/>
              </a:ext>
            </a:extLst>
          </p:cNvPr>
          <p:cNvCxnSpPr/>
          <p:nvPr/>
        </p:nvCxnSpPr>
        <p:spPr>
          <a:xfrm>
            <a:off x="445822" y="4709410"/>
            <a:ext cx="332419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B51D5EE-67C8-31A4-A3B2-5DAC519E825F}"/>
              </a:ext>
            </a:extLst>
          </p:cNvPr>
          <p:cNvCxnSpPr>
            <a:cxnSpLocks/>
          </p:cNvCxnSpPr>
          <p:nvPr/>
        </p:nvCxnSpPr>
        <p:spPr>
          <a:xfrm>
            <a:off x="4879297" y="3907435"/>
            <a:ext cx="3177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37099B6-3F8A-9F8D-A8EA-B5583F30739C}"/>
              </a:ext>
            </a:extLst>
          </p:cNvPr>
          <p:cNvCxnSpPr>
            <a:cxnSpLocks/>
          </p:cNvCxnSpPr>
          <p:nvPr/>
        </p:nvCxnSpPr>
        <p:spPr>
          <a:xfrm>
            <a:off x="4879297" y="4699415"/>
            <a:ext cx="3177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594CC4-17C8-8EF5-0B5E-1B889AD47E3B}"/>
              </a:ext>
            </a:extLst>
          </p:cNvPr>
          <p:cNvCxnSpPr/>
          <p:nvPr/>
        </p:nvCxnSpPr>
        <p:spPr>
          <a:xfrm>
            <a:off x="1274163" y="3698933"/>
            <a:ext cx="0" cy="16199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44306FD-CF07-5040-4438-0A557A93370E}"/>
              </a:ext>
            </a:extLst>
          </p:cNvPr>
          <p:cNvCxnSpPr/>
          <p:nvPr/>
        </p:nvCxnSpPr>
        <p:spPr>
          <a:xfrm>
            <a:off x="2011179" y="3682473"/>
            <a:ext cx="0" cy="16199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732DCD0-12C1-3121-A8FA-00FC62E8DC01}"/>
              </a:ext>
            </a:extLst>
          </p:cNvPr>
          <p:cNvCxnSpPr/>
          <p:nvPr/>
        </p:nvCxnSpPr>
        <p:spPr>
          <a:xfrm>
            <a:off x="2588301" y="3682473"/>
            <a:ext cx="0" cy="16199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A98BEE2-251A-E64A-3583-17F3313F593F}"/>
              </a:ext>
            </a:extLst>
          </p:cNvPr>
          <p:cNvCxnSpPr/>
          <p:nvPr/>
        </p:nvCxnSpPr>
        <p:spPr>
          <a:xfrm>
            <a:off x="3217887" y="3682473"/>
            <a:ext cx="0" cy="161997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6B2548B-AAE9-6EE3-EAAE-BB3BA6FADC8C}"/>
              </a:ext>
            </a:extLst>
          </p:cNvPr>
          <p:cNvCxnSpPr>
            <a:cxnSpLocks/>
          </p:cNvCxnSpPr>
          <p:nvPr/>
        </p:nvCxnSpPr>
        <p:spPr>
          <a:xfrm>
            <a:off x="5766216" y="3642126"/>
            <a:ext cx="0" cy="16767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1CB7D6-76F0-FE9E-AFFF-C34C18AE8301}"/>
              </a:ext>
            </a:extLst>
          </p:cNvPr>
          <p:cNvCxnSpPr>
            <a:cxnSpLocks/>
          </p:cNvCxnSpPr>
          <p:nvPr/>
        </p:nvCxnSpPr>
        <p:spPr>
          <a:xfrm>
            <a:off x="6443271" y="3642126"/>
            <a:ext cx="0" cy="16767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F90FC2-BE30-F64C-ABAC-44F11DB435CA}"/>
              </a:ext>
            </a:extLst>
          </p:cNvPr>
          <p:cNvCxnSpPr>
            <a:cxnSpLocks/>
          </p:cNvCxnSpPr>
          <p:nvPr/>
        </p:nvCxnSpPr>
        <p:spPr>
          <a:xfrm>
            <a:off x="6952937" y="3642126"/>
            <a:ext cx="0" cy="16767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48103F4-366F-92B0-0097-3701EB3AD242}"/>
              </a:ext>
            </a:extLst>
          </p:cNvPr>
          <p:cNvCxnSpPr>
            <a:cxnSpLocks/>
          </p:cNvCxnSpPr>
          <p:nvPr/>
        </p:nvCxnSpPr>
        <p:spPr>
          <a:xfrm>
            <a:off x="7545048" y="3659070"/>
            <a:ext cx="0" cy="16767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68F2D75F-A6FD-D52A-E8A5-2DDF0E6CCC59}"/>
              </a:ext>
            </a:extLst>
          </p:cNvPr>
          <p:cNvPicPr>
            <a:picLocks noChangeAspect="1"/>
          </p:cNvPicPr>
          <p:nvPr/>
        </p:nvPicPr>
        <p:blipFill>
          <a:blip r:embed="rId8"/>
          <a:stretch>
            <a:fillRect/>
          </a:stretch>
        </p:blipFill>
        <p:spPr>
          <a:xfrm>
            <a:off x="5049192" y="3942413"/>
            <a:ext cx="660610" cy="711570"/>
          </a:xfrm>
          <a:prstGeom prst="rect">
            <a:avLst/>
          </a:prstGeom>
        </p:spPr>
      </p:pic>
      <p:sp>
        <p:nvSpPr>
          <p:cNvPr id="34" name="TextBox 33">
            <a:extLst>
              <a:ext uri="{FF2B5EF4-FFF2-40B4-BE49-F238E27FC236}">
                <a16:creationId xmlns:a16="http://schemas.microsoft.com/office/drawing/2014/main" id="{1E1E0A1E-DD85-A322-0869-5AE42AD83BEC}"/>
              </a:ext>
            </a:extLst>
          </p:cNvPr>
          <p:cNvSpPr txBox="1"/>
          <p:nvPr/>
        </p:nvSpPr>
        <p:spPr>
          <a:xfrm>
            <a:off x="1643228" y="868117"/>
            <a:ext cx="1596189" cy="278290"/>
          </a:xfrm>
          <a:prstGeom prst="rect">
            <a:avLst/>
          </a:prstGeom>
          <a:noFill/>
        </p:spPr>
        <p:txBody>
          <a:bodyPr wrap="square" lIns="0" tIns="0" rIns="0" bIns="0" rtlCol="0">
            <a:noAutofit/>
          </a:bodyPr>
          <a:lstStyle/>
          <a:p>
            <a:pPr>
              <a:buClr>
                <a:schemeClr val="accent1"/>
              </a:buClr>
            </a:pPr>
            <a:r>
              <a:rPr lang="de-DE" sz="1000" dirty="0"/>
              <a:t>Univariate Data</a:t>
            </a:r>
            <a:endParaRPr lang="en-US" sz="1000" dirty="0"/>
          </a:p>
        </p:txBody>
      </p:sp>
      <p:sp>
        <p:nvSpPr>
          <p:cNvPr id="35" name="TextBox 34">
            <a:extLst>
              <a:ext uri="{FF2B5EF4-FFF2-40B4-BE49-F238E27FC236}">
                <a16:creationId xmlns:a16="http://schemas.microsoft.com/office/drawing/2014/main" id="{62532C3A-306B-8FFD-8418-31128993FD02}"/>
              </a:ext>
            </a:extLst>
          </p:cNvPr>
          <p:cNvSpPr txBox="1"/>
          <p:nvPr/>
        </p:nvSpPr>
        <p:spPr>
          <a:xfrm>
            <a:off x="5812069" y="868117"/>
            <a:ext cx="1596189" cy="278290"/>
          </a:xfrm>
          <a:prstGeom prst="rect">
            <a:avLst/>
          </a:prstGeom>
          <a:noFill/>
        </p:spPr>
        <p:txBody>
          <a:bodyPr wrap="square" lIns="0" tIns="0" rIns="0" bIns="0" rtlCol="0">
            <a:noAutofit/>
          </a:bodyPr>
          <a:lstStyle/>
          <a:p>
            <a:pPr>
              <a:buClr>
                <a:schemeClr val="accent1"/>
              </a:buClr>
            </a:pPr>
            <a:r>
              <a:rPr lang="de-DE" sz="1000" dirty="0"/>
              <a:t>Multivariate Data</a:t>
            </a:r>
            <a:endParaRPr lang="en-US" sz="1000" dirty="0"/>
          </a:p>
        </p:txBody>
      </p:sp>
    </p:spTree>
    <p:extLst>
      <p:ext uri="{BB962C8B-B14F-4D97-AF65-F5344CB8AC3E}">
        <p14:creationId xmlns:p14="http://schemas.microsoft.com/office/powerpoint/2010/main" val="2819767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9F19C0-0215-9F02-3476-01611FE5BD26}"/>
              </a:ext>
            </a:extLst>
          </p:cNvPr>
          <p:cNvSpPr>
            <a:spLocks noGrp="1"/>
          </p:cNvSpPr>
          <p:nvPr>
            <p:ph type="dt" sz="half" idx="10"/>
          </p:nvPr>
        </p:nvSpPr>
        <p:spPr/>
        <p:txBody>
          <a:bodyPr/>
          <a:lstStyle/>
          <a:p>
            <a:fld id="{5755E050-D8DB-4D41-BB7E-7DE9EDE16643}" type="datetime1">
              <a:rPr lang="en-US" smtClean="0"/>
              <a:t>6/10/2022</a:t>
            </a:fld>
            <a:endParaRPr lang="de-DE" dirty="0"/>
          </a:p>
        </p:txBody>
      </p:sp>
      <p:sp>
        <p:nvSpPr>
          <p:cNvPr id="4" name="Footer Placeholder 3">
            <a:extLst>
              <a:ext uri="{FF2B5EF4-FFF2-40B4-BE49-F238E27FC236}">
                <a16:creationId xmlns:a16="http://schemas.microsoft.com/office/drawing/2014/main" id="{B3B2BE20-F1F3-0781-D094-584FDDF06791}"/>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EA956840-0517-91E3-99EE-1A801744D755}"/>
              </a:ext>
            </a:extLst>
          </p:cNvPr>
          <p:cNvSpPr>
            <a:spLocks noGrp="1"/>
          </p:cNvSpPr>
          <p:nvPr>
            <p:ph type="sldNum" sz="quarter" idx="12"/>
          </p:nvPr>
        </p:nvSpPr>
        <p:spPr/>
        <p:txBody>
          <a:bodyPr/>
          <a:lstStyle/>
          <a:p>
            <a:fld id="{9E82CC3C-1DC0-4FDA-9590-6CC506AB67F8}" type="slidenum">
              <a:rPr lang="de-DE" smtClean="0"/>
              <a:t>3</a:t>
            </a:fld>
            <a:endParaRPr lang="de-DE" dirty="0"/>
          </a:p>
        </p:txBody>
      </p:sp>
      <p:sp>
        <p:nvSpPr>
          <p:cNvPr id="7" name="Title 6">
            <a:extLst>
              <a:ext uri="{FF2B5EF4-FFF2-40B4-BE49-F238E27FC236}">
                <a16:creationId xmlns:a16="http://schemas.microsoft.com/office/drawing/2014/main" id="{B8177017-9F49-9F96-F501-A092A326CCAB}"/>
              </a:ext>
            </a:extLst>
          </p:cNvPr>
          <p:cNvSpPr>
            <a:spLocks noGrp="1"/>
          </p:cNvSpPr>
          <p:nvPr>
            <p:ph type="title"/>
          </p:nvPr>
        </p:nvSpPr>
        <p:spPr/>
        <p:txBody>
          <a:bodyPr/>
          <a:lstStyle/>
          <a:p>
            <a:r>
              <a:rPr lang="de-DE" sz="2800" dirty="0"/>
              <a:t>TABLE OF CONTENTS</a:t>
            </a:r>
            <a:endParaRPr lang="en-US" sz="2800" dirty="0"/>
          </a:p>
        </p:txBody>
      </p:sp>
      <p:grpSp>
        <p:nvGrpSpPr>
          <p:cNvPr id="15" name="Group 14">
            <a:extLst>
              <a:ext uri="{FF2B5EF4-FFF2-40B4-BE49-F238E27FC236}">
                <a16:creationId xmlns:a16="http://schemas.microsoft.com/office/drawing/2014/main" id="{E44AA398-D264-8C2E-1392-7A644C959114}"/>
              </a:ext>
            </a:extLst>
          </p:cNvPr>
          <p:cNvGrpSpPr/>
          <p:nvPr/>
        </p:nvGrpSpPr>
        <p:grpSpPr>
          <a:xfrm>
            <a:off x="6073775" y="1412703"/>
            <a:ext cx="2308225" cy="3048000"/>
            <a:chOff x="381000" y="1341120"/>
            <a:chExt cx="1005840" cy="1584960"/>
          </a:xfrm>
        </p:grpSpPr>
        <p:sp>
          <p:nvSpPr>
            <p:cNvPr id="16" name="Rectangle 15">
              <a:extLst>
                <a:ext uri="{FF2B5EF4-FFF2-40B4-BE49-F238E27FC236}">
                  <a16:creationId xmlns:a16="http://schemas.microsoft.com/office/drawing/2014/main" id="{2B288682-0EFE-1F4D-F129-4021C02A8245}"/>
                </a:ext>
              </a:extLst>
            </p:cNvPr>
            <p:cNvSpPr/>
            <p:nvPr/>
          </p:nvSpPr>
          <p:spPr>
            <a:xfrm>
              <a:off x="381000" y="1341120"/>
              <a:ext cx="1005840" cy="3962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cap="all" noProof="1">
                  <a:solidFill>
                    <a:schemeClr val="tx1">
                      <a:lumMod val="85000"/>
                      <a:lumOff val="15000"/>
                    </a:schemeClr>
                  </a:solidFill>
                </a:rPr>
                <a:t>PRE-PROCESSING</a:t>
              </a:r>
            </a:p>
          </p:txBody>
        </p:sp>
        <p:sp>
          <p:nvSpPr>
            <p:cNvPr id="17" name="Rectangle 16">
              <a:extLst>
                <a:ext uri="{FF2B5EF4-FFF2-40B4-BE49-F238E27FC236}">
                  <a16:creationId xmlns:a16="http://schemas.microsoft.com/office/drawing/2014/main" id="{33720D4E-51FF-7BA6-71E6-5F9BE75ADB60}"/>
                </a:ext>
              </a:extLst>
            </p:cNvPr>
            <p:cNvSpPr/>
            <p:nvPr/>
          </p:nvSpPr>
          <p:spPr>
            <a:xfrm>
              <a:off x="381000" y="1737360"/>
              <a:ext cx="1005840" cy="3962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cap="all" noProof="1">
                  <a:solidFill>
                    <a:schemeClr val="tx1">
                      <a:lumMod val="85000"/>
                      <a:lumOff val="15000"/>
                    </a:schemeClr>
                  </a:solidFill>
                </a:rPr>
                <a:t>FAULT DETECTION</a:t>
              </a:r>
            </a:p>
            <a:p>
              <a:pPr algn="ctr"/>
              <a:r>
                <a:rPr lang="en-US" sz="1125" b="1" cap="all" noProof="1">
                  <a:solidFill>
                    <a:schemeClr val="tx1">
                      <a:lumMod val="85000"/>
                      <a:lumOff val="15000"/>
                    </a:schemeClr>
                  </a:solidFill>
                </a:rPr>
                <a:t>USING DL MODELS </a:t>
              </a:r>
            </a:p>
          </p:txBody>
        </p:sp>
        <p:sp>
          <p:nvSpPr>
            <p:cNvPr id="18" name="Rectangle 17">
              <a:extLst>
                <a:ext uri="{FF2B5EF4-FFF2-40B4-BE49-F238E27FC236}">
                  <a16:creationId xmlns:a16="http://schemas.microsoft.com/office/drawing/2014/main" id="{1294155C-C53C-64D5-A621-CABE511DC11E}"/>
                </a:ext>
              </a:extLst>
            </p:cNvPr>
            <p:cNvSpPr/>
            <p:nvPr/>
          </p:nvSpPr>
          <p:spPr>
            <a:xfrm>
              <a:off x="381000" y="2133600"/>
              <a:ext cx="1005840" cy="39624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25" b="1" cap="all" noProof="1">
                  <a:solidFill>
                    <a:schemeClr val="tx1">
                      <a:lumMod val="85000"/>
                      <a:lumOff val="15000"/>
                    </a:schemeClr>
                  </a:solidFill>
                </a:rPr>
                <a:t>RESULTS</a:t>
              </a:r>
              <a:endParaRPr lang="en-US" sz="1125" b="1" cap="all" noProof="1">
                <a:solidFill>
                  <a:schemeClr val="tx1">
                    <a:lumMod val="85000"/>
                    <a:lumOff val="15000"/>
                  </a:schemeClr>
                </a:solidFill>
              </a:endParaRPr>
            </a:p>
          </p:txBody>
        </p:sp>
        <p:sp>
          <p:nvSpPr>
            <p:cNvPr id="19" name="Rectangle 18">
              <a:extLst>
                <a:ext uri="{FF2B5EF4-FFF2-40B4-BE49-F238E27FC236}">
                  <a16:creationId xmlns:a16="http://schemas.microsoft.com/office/drawing/2014/main" id="{062BE3D1-3758-8F00-C646-6C7C5398BC3D}"/>
                </a:ext>
              </a:extLst>
            </p:cNvPr>
            <p:cNvSpPr/>
            <p:nvPr/>
          </p:nvSpPr>
          <p:spPr>
            <a:xfrm>
              <a:off x="381000" y="2529840"/>
              <a:ext cx="1005840" cy="3962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cap="all" noProof="1">
                  <a:solidFill>
                    <a:schemeClr val="tx1">
                      <a:lumMod val="85000"/>
                      <a:lumOff val="15000"/>
                    </a:schemeClr>
                  </a:solidFill>
                </a:rPr>
                <a:t>CONCLUSION &amp;</a:t>
              </a:r>
            </a:p>
            <a:p>
              <a:pPr algn="ctr"/>
              <a:r>
                <a:rPr lang="en-US" sz="1125" b="1" cap="all" noProof="1">
                  <a:solidFill>
                    <a:schemeClr val="tx1">
                      <a:lumMod val="85000"/>
                      <a:lumOff val="15000"/>
                    </a:schemeClr>
                  </a:solidFill>
                </a:rPr>
                <a:t>FUTURE SCOPE</a:t>
              </a:r>
            </a:p>
          </p:txBody>
        </p:sp>
      </p:grpSp>
      <p:sp>
        <p:nvSpPr>
          <p:cNvPr id="20" name="Freeform: Shape 19">
            <a:extLst>
              <a:ext uri="{FF2B5EF4-FFF2-40B4-BE49-F238E27FC236}">
                <a16:creationId xmlns:a16="http://schemas.microsoft.com/office/drawing/2014/main" id="{7FA933B9-2A0A-97A9-278C-B49D0EB135B8}"/>
              </a:ext>
            </a:extLst>
          </p:cNvPr>
          <p:cNvSpPr/>
          <p:nvPr/>
        </p:nvSpPr>
        <p:spPr>
          <a:xfrm rot="10800000">
            <a:off x="5889694" y="1412703"/>
            <a:ext cx="534919" cy="3048000"/>
          </a:xfrm>
          <a:custGeom>
            <a:avLst/>
            <a:gdLst>
              <a:gd name="connsiteX0" fmla="*/ 855870 w 855870"/>
              <a:gd name="connsiteY0" fmla="*/ 3444240 h 3444240"/>
              <a:gd name="connsiteX1" fmla="*/ 563878 w 855870"/>
              <a:gd name="connsiteY1" fmla="*/ 3444240 h 3444240"/>
              <a:gd name="connsiteX2" fmla="*/ 291992 w 855870"/>
              <a:gd name="connsiteY2" fmla="*/ 3444240 h 3444240"/>
              <a:gd name="connsiteX3" fmla="*/ 167258 w 855870"/>
              <a:gd name="connsiteY3" fmla="*/ 3444240 h 3444240"/>
              <a:gd name="connsiteX4" fmla="*/ 157213 w 855870"/>
              <a:gd name="connsiteY4" fmla="*/ 3438788 h 3444240"/>
              <a:gd name="connsiteX5" fmla="*/ 0 w 855870"/>
              <a:gd name="connsiteY5" fmla="*/ 3143106 h 3444240"/>
              <a:gd name="connsiteX6" fmla="*/ 0 w 855870"/>
              <a:gd name="connsiteY6" fmla="*/ 301133 h 3444240"/>
              <a:gd name="connsiteX7" fmla="*/ 157213 w 855870"/>
              <a:gd name="connsiteY7" fmla="*/ 5451 h 3444240"/>
              <a:gd name="connsiteX8" fmla="*/ 167256 w 855870"/>
              <a:gd name="connsiteY8" fmla="*/ 0 h 3444240"/>
              <a:gd name="connsiteX9" fmla="*/ 291992 w 855870"/>
              <a:gd name="connsiteY9" fmla="*/ 0 h 3444240"/>
              <a:gd name="connsiteX10" fmla="*/ 563878 w 855870"/>
              <a:gd name="connsiteY10" fmla="*/ 0 h 3444240"/>
              <a:gd name="connsiteX11" fmla="*/ 855870 w 855870"/>
              <a:gd name="connsiteY11" fmla="*/ 0 h 344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870" h="3444240">
                <a:moveTo>
                  <a:pt x="855870" y="3444240"/>
                </a:moveTo>
                <a:lnTo>
                  <a:pt x="563878" y="3444240"/>
                </a:lnTo>
                <a:lnTo>
                  <a:pt x="291992" y="3444240"/>
                </a:lnTo>
                <a:lnTo>
                  <a:pt x="167258" y="3444240"/>
                </a:lnTo>
                <a:lnTo>
                  <a:pt x="157213" y="3438788"/>
                </a:lnTo>
                <a:cubicBezTo>
                  <a:pt x="62362" y="3374708"/>
                  <a:pt x="0" y="3266190"/>
                  <a:pt x="0" y="3143106"/>
                </a:cubicBezTo>
                <a:lnTo>
                  <a:pt x="0" y="301133"/>
                </a:lnTo>
                <a:cubicBezTo>
                  <a:pt x="0" y="178049"/>
                  <a:pt x="62362" y="69531"/>
                  <a:pt x="157213" y="5451"/>
                </a:cubicBezTo>
                <a:lnTo>
                  <a:pt x="167256" y="0"/>
                </a:lnTo>
                <a:lnTo>
                  <a:pt x="291992" y="0"/>
                </a:lnTo>
                <a:lnTo>
                  <a:pt x="563878" y="0"/>
                </a:lnTo>
                <a:lnTo>
                  <a:pt x="855870" y="0"/>
                </a:lnTo>
                <a:close/>
              </a:path>
            </a:pathLst>
          </a:custGeom>
          <a:solidFill>
            <a:srgbClr val="F0EEE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25" noProof="1"/>
          </a:p>
        </p:txBody>
      </p:sp>
      <p:grpSp>
        <p:nvGrpSpPr>
          <p:cNvPr id="21" name="Group 20">
            <a:extLst>
              <a:ext uri="{FF2B5EF4-FFF2-40B4-BE49-F238E27FC236}">
                <a16:creationId xmlns:a16="http://schemas.microsoft.com/office/drawing/2014/main" id="{3AEECDC3-01B8-1784-C58C-2BB4FB79E666}"/>
              </a:ext>
            </a:extLst>
          </p:cNvPr>
          <p:cNvGrpSpPr/>
          <p:nvPr/>
        </p:nvGrpSpPr>
        <p:grpSpPr>
          <a:xfrm>
            <a:off x="762000" y="1412703"/>
            <a:ext cx="2440782" cy="3048000"/>
            <a:chOff x="381000" y="1341120"/>
            <a:chExt cx="1005840" cy="1584960"/>
          </a:xfrm>
        </p:grpSpPr>
        <p:sp>
          <p:nvSpPr>
            <p:cNvPr id="22" name="Rectangle 21">
              <a:extLst>
                <a:ext uri="{FF2B5EF4-FFF2-40B4-BE49-F238E27FC236}">
                  <a16:creationId xmlns:a16="http://schemas.microsoft.com/office/drawing/2014/main" id="{563E8C02-4D3F-8F73-BC62-0EDDBF00D683}"/>
                </a:ext>
              </a:extLst>
            </p:cNvPr>
            <p:cNvSpPr/>
            <p:nvPr/>
          </p:nvSpPr>
          <p:spPr>
            <a:xfrm>
              <a:off x="381000" y="1341120"/>
              <a:ext cx="1005840" cy="3962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25" b="1" cap="all" noProof="1">
                  <a:solidFill>
                    <a:schemeClr val="tx1">
                      <a:lumMod val="85000"/>
                      <a:lumOff val="15000"/>
                    </a:schemeClr>
                  </a:solidFill>
                </a:rPr>
                <a:t>MOTIVATION</a:t>
              </a:r>
              <a:endParaRPr lang="en-US" sz="1125" b="1" cap="all" noProof="1">
                <a:solidFill>
                  <a:schemeClr val="tx1">
                    <a:lumMod val="85000"/>
                    <a:lumOff val="15000"/>
                  </a:schemeClr>
                </a:solidFill>
              </a:endParaRPr>
            </a:p>
          </p:txBody>
        </p:sp>
        <p:sp>
          <p:nvSpPr>
            <p:cNvPr id="23" name="Rectangle 22">
              <a:extLst>
                <a:ext uri="{FF2B5EF4-FFF2-40B4-BE49-F238E27FC236}">
                  <a16:creationId xmlns:a16="http://schemas.microsoft.com/office/drawing/2014/main" id="{D37EA87E-4E2A-D771-BAFD-2BB92AE192F1}"/>
                </a:ext>
              </a:extLst>
            </p:cNvPr>
            <p:cNvSpPr/>
            <p:nvPr/>
          </p:nvSpPr>
          <p:spPr>
            <a:xfrm>
              <a:off x="381000" y="1737360"/>
              <a:ext cx="1005840" cy="3962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25" b="1" cap="all" noProof="1">
                  <a:solidFill>
                    <a:schemeClr val="tx1">
                      <a:lumMod val="85000"/>
                      <a:lumOff val="15000"/>
                    </a:schemeClr>
                  </a:solidFill>
                </a:rPr>
                <a:t>Introduction</a:t>
              </a:r>
            </a:p>
          </p:txBody>
        </p:sp>
        <p:sp>
          <p:nvSpPr>
            <p:cNvPr id="24" name="Rectangle 23">
              <a:extLst>
                <a:ext uri="{FF2B5EF4-FFF2-40B4-BE49-F238E27FC236}">
                  <a16:creationId xmlns:a16="http://schemas.microsoft.com/office/drawing/2014/main" id="{2B43DA4D-BEA0-A42C-B21E-36E156982422}"/>
                </a:ext>
              </a:extLst>
            </p:cNvPr>
            <p:cNvSpPr/>
            <p:nvPr/>
          </p:nvSpPr>
          <p:spPr>
            <a:xfrm>
              <a:off x="381000" y="2133600"/>
              <a:ext cx="1005840" cy="39624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25" b="1" cap="all" noProof="1">
                  <a:solidFill>
                    <a:schemeClr val="tx1">
                      <a:lumMod val="85000"/>
                      <a:lumOff val="15000"/>
                    </a:schemeClr>
                  </a:solidFill>
                </a:rPr>
                <a:t>FAULT INJECTION</a:t>
              </a:r>
              <a:endParaRPr lang="en-US" sz="1125" b="1" cap="all" noProof="1">
                <a:solidFill>
                  <a:schemeClr val="tx1">
                    <a:lumMod val="85000"/>
                    <a:lumOff val="15000"/>
                  </a:schemeClr>
                </a:solidFill>
              </a:endParaRPr>
            </a:p>
          </p:txBody>
        </p:sp>
        <p:sp>
          <p:nvSpPr>
            <p:cNvPr id="25" name="Rectangle 24">
              <a:extLst>
                <a:ext uri="{FF2B5EF4-FFF2-40B4-BE49-F238E27FC236}">
                  <a16:creationId xmlns:a16="http://schemas.microsoft.com/office/drawing/2014/main" id="{8407159A-721A-8C54-A2B9-FCD3D9D17AF9}"/>
                </a:ext>
              </a:extLst>
            </p:cNvPr>
            <p:cNvSpPr/>
            <p:nvPr/>
          </p:nvSpPr>
          <p:spPr>
            <a:xfrm>
              <a:off x="381000" y="2529840"/>
              <a:ext cx="1005840" cy="3962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25" b="1" cap="all" noProof="1">
                  <a:solidFill>
                    <a:schemeClr val="tx1">
                      <a:lumMod val="85000"/>
                      <a:lumOff val="15000"/>
                    </a:schemeClr>
                  </a:solidFill>
                </a:rPr>
                <a:t>DATA COLLECTION</a:t>
              </a:r>
              <a:endParaRPr lang="en-US" sz="1125" b="1" cap="all" noProof="1">
                <a:solidFill>
                  <a:schemeClr val="tx1">
                    <a:lumMod val="85000"/>
                    <a:lumOff val="15000"/>
                  </a:schemeClr>
                </a:solidFill>
              </a:endParaRPr>
            </a:p>
          </p:txBody>
        </p:sp>
      </p:grpSp>
      <p:sp>
        <p:nvSpPr>
          <p:cNvPr id="26" name="Freeform: Shape 25">
            <a:extLst>
              <a:ext uri="{FF2B5EF4-FFF2-40B4-BE49-F238E27FC236}">
                <a16:creationId xmlns:a16="http://schemas.microsoft.com/office/drawing/2014/main" id="{65980DE2-A476-4CDE-FFD2-7B506D020B38}"/>
              </a:ext>
            </a:extLst>
          </p:cNvPr>
          <p:cNvSpPr/>
          <p:nvPr/>
        </p:nvSpPr>
        <p:spPr>
          <a:xfrm>
            <a:off x="2717802" y="1412703"/>
            <a:ext cx="530753" cy="3048000"/>
          </a:xfrm>
          <a:custGeom>
            <a:avLst/>
            <a:gdLst>
              <a:gd name="connsiteX0" fmla="*/ 167256 w 849205"/>
              <a:gd name="connsiteY0" fmla="*/ 0 h 3444240"/>
              <a:gd name="connsiteX1" fmla="*/ 285327 w 849205"/>
              <a:gd name="connsiteY1" fmla="*/ 0 h 3444240"/>
              <a:gd name="connsiteX2" fmla="*/ 563878 w 849205"/>
              <a:gd name="connsiteY2" fmla="*/ 0 h 3444240"/>
              <a:gd name="connsiteX3" fmla="*/ 849205 w 849205"/>
              <a:gd name="connsiteY3" fmla="*/ 0 h 3444240"/>
              <a:gd name="connsiteX4" fmla="*/ 849205 w 849205"/>
              <a:gd name="connsiteY4" fmla="*/ 3444240 h 3444240"/>
              <a:gd name="connsiteX5" fmla="*/ 563878 w 849205"/>
              <a:gd name="connsiteY5" fmla="*/ 3444240 h 3444240"/>
              <a:gd name="connsiteX6" fmla="*/ 285327 w 849205"/>
              <a:gd name="connsiteY6" fmla="*/ 3444240 h 3444240"/>
              <a:gd name="connsiteX7" fmla="*/ 167258 w 849205"/>
              <a:gd name="connsiteY7" fmla="*/ 3444240 h 3444240"/>
              <a:gd name="connsiteX8" fmla="*/ 157213 w 849205"/>
              <a:gd name="connsiteY8" fmla="*/ 3438788 h 3444240"/>
              <a:gd name="connsiteX9" fmla="*/ 0 w 849205"/>
              <a:gd name="connsiteY9" fmla="*/ 3143106 h 3444240"/>
              <a:gd name="connsiteX10" fmla="*/ 0 w 849205"/>
              <a:gd name="connsiteY10" fmla="*/ 301133 h 3444240"/>
              <a:gd name="connsiteX11" fmla="*/ 157213 w 849205"/>
              <a:gd name="connsiteY11" fmla="*/ 5451 h 344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9205" h="3444240">
                <a:moveTo>
                  <a:pt x="167256" y="0"/>
                </a:moveTo>
                <a:lnTo>
                  <a:pt x="285327" y="0"/>
                </a:lnTo>
                <a:lnTo>
                  <a:pt x="563878" y="0"/>
                </a:lnTo>
                <a:lnTo>
                  <a:pt x="849205" y="0"/>
                </a:lnTo>
                <a:lnTo>
                  <a:pt x="849205" y="3444240"/>
                </a:lnTo>
                <a:lnTo>
                  <a:pt x="563878" y="3444240"/>
                </a:lnTo>
                <a:lnTo>
                  <a:pt x="285327" y="3444240"/>
                </a:lnTo>
                <a:lnTo>
                  <a:pt x="167258" y="3444240"/>
                </a:lnTo>
                <a:lnTo>
                  <a:pt x="157213" y="3438788"/>
                </a:lnTo>
                <a:cubicBezTo>
                  <a:pt x="62362" y="3374708"/>
                  <a:pt x="0" y="3266190"/>
                  <a:pt x="0" y="3143106"/>
                </a:cubicBezTo>
                <a:lnTo>
                  <a:pt x="0" y="301133"/>
                </a:lnTo>
                <a:cubicBezTo>
                  <a:pt x="0" y="178049"/>
                  <a:pt x="62362" y="69531"/>
                  <a:pt x="157213" y="5451"/>
                </a:cubicBezTo>
                <a:close/>
              </a:path>
            </a:pathLst>
          </a:cu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125" noProof="1"/>
          </a:p>
        </p:txBody>
      </p:sp>
      <p:sp>
        <p:nvSpPr>
          <p:cNvPr id="27" name="Rectangle: Rounded Corners 26">
            <a:extLst>
              <a:ext uri="{FF2B5EF4-FFF2-40B4-BE49-F238E27FC236}">
                <a16:creationId xmlns:a16="http://schemas.microsoft.com/office/drawing/2014/main" id="{0A9DB763-8FD2-7FE7-BB3C-743D208DABC1}"/>
              </a:ext>
            </a:extLst>
          </p:cNvPr>
          <p:cNvSpPr/>
          <p:nvPr/>
        </p:nvSpPr>
        <p:spPr>
          <a:xfrm>
            <a:off x="2895600" y="1412703"/>
            <a:ext cx="3352800" cy="3048000"/>
          </a:xfrm>
          <a:prstGeom prst="roundRect">
            <a:avLst>
              <a:gd name="adj" fmla="val 1003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750"/>
              </a:spcAft>
            </a:pPr>
            <a:endParaRPr lang="en-US" sz="1333" noProof="1"/>
          </a:p>
        </p:txBody>
      </p:sp>
      <p:grpSp>
        <p:nvGrpSpPr>
          <p:cNvPr id="28" name="Graphic 5" descr="Bullseye">
            <a:extLst>
              <a:ext uri="{FF2B5EF4-FFF2-40B4-BE49-F238E27FC236}">
                <a16:creationId xmlns:a16="http://schemas.microsoft.com/office/drawing/2014/main" id="{F9D71F92-1B10-57D8-107D-526D020B1408}"/>
              </a:ext>
            </a:extLst>
          </p:cNvPr>
          <p:cNvGrpSpPr/>
          <p:nvPr/>
        </p:nvGrpSpPr>
        <p:grpSpPr>
          <a:xfrm>
            <a:off x="7824175" y="3897843"/>
            <a:ext cx="363719" cy="363719"/>
            <a:chOff x="11353800" y="4812165"/>
            <a:chExt cx="581950" cy="581950"/>
          </a:xfrm>
          <a:solidFill>
            <a:schemeClr val="tx1">
              <a:lumMod val="85000"/>
              <a:lumOff val="15000"/>
            </a:schemeClr>
          </a:solidFill>
        </p:grpSpPr>
        <p:sp>
          <p:nvSpPr>
            <p:cNvPr id="29" name="Freeform: Shape 28">
              <a:extLst>
                <a:ext uri="{FF2B5EF4-FFF2-40B4-BE49-F238E27FC236}">
                  <a16:creationId xmlns:a16="http://schemas.microsoft.com/office/drawing/2014/main" id="{E8B0097A-C724-B6C1-C22C-0CDD896DE5EB}"/>
                </a:ext>
              </a:extLst>
            </p:cNvPr>
            <p:cNvSpPr/>
            <p:nvPr/>
          </p:nvSpPr>
          <p:spPr>
            <a:xfrm>
              <a:off x="11574456" y="4863691"/>
              <a:ext cx="309767" cy="309160"/>
            </a:xfrm>
            <a:custGeom>
              <a:avLst/>
              <a:gdLst>
                <a:gd name="connsiteX0" fmla="*/ 255209 w 309767"/>
                <a:gd name="connsiteY0" fmla="*/ 54558 h 309160"/>
                <a:gd name="connsiteX1" fmla="*/ 249147 w 309767"/>
                <a:gd name="connsiteY1" fmla="*/ 0 h 309160"/>
                <a:gd name="connsiteX2" fmla="*/ 182466 w 309767"/>
                <a:gd name="connsiteY2" fmla="*/ 66682 h 309160"/>
                <a:gd name="connsiteX3" fmla="*/ 186103 w 309767"/>
                <a:gd name="connsiteY3" fmla="*/ 98204 h 309160"/>
                <a:gd name="connsiteX4" fmla="*/ 89111 w 309767"/>
                <a:gd name="connsiteY4" fmla="*/ 195196 h 309160"/>
                <a:gd name="connsiteX5" fmla="*/ 60620 w 309767"/>
                <a:gd name="connsiteY5" fmla="*/ 187921 h 309160"/>
                <a:gd name="connsiteX6" fmla="*/ 0 w 309767"/>
                <a:gd name="connsiteY6" fmla="*/ 248541 h 309160"/>
                <a:gd name="connsiteX7" fmla="*/ 60620 w 309767"/>
                <a:gd name="connsiteY7" fmla="*/ 309161 h 309160"/>
                <a:gd name="connsiteX8" fmla="*/ 121240 w 309767"/>
                <a:gd name="connsiteY8" fmla="*/ 248541 h 309160"/>
                <a:gd name="connsiteX9" fmla="*/ 114571 w 309767"/>
                <a:gd name="connsiteY9" fmla="*/ 220656 h 309160"/>
                <a:gd name="connsiteX10" fmla="*/ 211563 w 309767"/>
                <a:gd name="connsiteY10" fmla="*/ 123664 h 309160"/>
                <a:gd name="connsiteX11" fmla="*/ 243085 w 309767"/>
                <a:gd name="connsiteY11" fmla="*/ 127302 h 309160"/>
                <a:gd name="connsiteX12" fmla="*/ 309767 w 309767"/>
                <a:gd name="connsiteY12" fmla="*/ 60620 h 309160"/>
                <a:gd name="connsiteX13" fmla="*/ 255209 w 309767"/>
                <a:gd name="connsiteY13" fmla="*/ 54558 h 30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767" h="309160">
                  <a:moveTo>
                    <a:pt x="255209" y="54558"/>
                  </a:moveTo>
                  <a:lnTo>
                    <a:pt x="249147" y="0"/>
                  </a:lnTo>
                  <a:lnTo>
                    <a:pt x="182466" y="66682"/>
                  </a:lnTo>
                  <a:lnTo>
                    <a:pt x="186103" y="98204"/>
                  </a:lnTo>
                  <a:lnTo>
                    <a:pt x="89111" y="195196"/>
                  </a:lnTo>
                  <a:cubicBezTo>
                    <a:pt x="80624" y="190952"/>
                    <a:pt x="70925" y="187921"/>
                    <a:pt x="60620" y="187921"/>
                  </a:cubicBezTo>
                  <a:cubicBezTo>
                    <a:pt x="27279" y="187921"/>
                    <a:pt x="0" y="215200"/>
                    <a:pt x="0" y="248541"/>
                  </a:cubicBezTo>
                  <a:cubicBezTo>
                    <a:pt x="0" y="281882"/>
                    <a:pt x="27279" y="309161"/>
                    <a:pt x="60620" y="309161"/>
                  </a:cubicBezTo>
                  <a:cubicBezTo>
                    <a:pt x="93961" y="309161"/>
                    <a:pt x="121240" y="281882"/>
                    <a:pt x="121240" y="248541"/>
                  </a:cubicBezTo>
                  <a:cubicBezTo>
                    <a:pt x="121240" y="238236"/>
                    <a:pt x="118815" y="229143"/>
                    <a:pt x="114571" y="220656"/>
                  </a:cubicBezTo>
                  <a:lnTo>
                    <a:pt x="211563" y="123664"/>
                  </a:lnTo>
                  <a:lnTo>
                    <a:pt x="243085" y="127302"/>
                  </a:lnTo>
                  <a:lnTo>
                    <a:pt x="309767" y="60620"/>
                  </a:lnTo>
                  <a:lnTo>
                    <a:pt x="255209" y="54558"/>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30" name="Freeform: Shape 29">
              <a:extLst>
                <a:ext uri="{FF2B5EF4-FFF2-40B4-BE49-F238E27FC236}">
                  <a16:creationId xmlns:a16="http://schemas.microsoft.com/office/drawing/2014/main" id="{92421FFF-704B-A05B-A480-2B5EF729F078}"/>
                </a:ext>
              </a:extLst>
            </p:cNvPr>
            <p:cNvSpPr/>
            <p:nvPr/>
          </p:nvSpPr>
          <p:spPr>
            <a:xfrm>
              <a:off x="11405326" y="4881877"/>
              <a:ext cx="460710" cy="460710"/>
            </a:xfrm>
            <a:custGeom>
              <a:avLst/>
              <a:gdLst>
                <a:gd name="connsiteX0" fmla="*/ 429188 w 460710"/>
                <a:gd name="connsiteY0" fmla="*/ 126089 h 460710"/>
                <a:gd name="connsiteX1" fmla="*/ 421308 w 460710"/>
                <a:gd name="connsiteY1" fmla="*/ 134576 h 460710"/>
                <a:gd name="connsiteX2" fmla="*/ 409790 w 460710"/>
                <a:gd name="connsiteY2" fmla="*/ 133364 h 460710"/>
                <a:gd name="connsiteX3" fmla="*/ 397060 w 460710"/>
                <a:gd name="connsiteY3" fmla="*/ 131545 h 460710"/>
                <a:gd name="connsiteX4" fmla="*/ 424339 w 460710"/>
                <a:gd name="connsiteY4" fmla="*/ 230355 h 460710"/>
                <a:gd name="connsiteX5" fmla="*/ 230355 w 460710"/>
                <a:gd name="connsiteY5" fmla="*/ 424339 h 460710"/>
                <a:gd name="connsiteX6" fmla="*/ 36372 w 460710"/>
                <a:gd name="connsiteY6" fmla="*/ 230355 h 460710"/>
                <a:gd name="connsiteX7" fmla="*/ 230355 w 460710"/>
                <a:gd name="connsiteY7" fmla="*/ 36372 h 460710"/>
                <a:gd name="connsiteX8" fmla="*/ 329165 w 460710"/>
                <a:gd name="connsiteY8" fmla="*/ 63651 h 460710"/>
                <a:gd name="connsiteX9" fmla="*/ 327953 w 460710"/>
                <a:gd name="connsiteY9" fmla="*/ 51527 h 460710"/>
                <a:gd name="connsiteX10" fmla="*/ 326134 w 460710"/>
                <a:gd name="connsiteY10" fmla="*/ 39403 h 460710"/>
                <a:gd name="connsiteX11" fmla="*/ 334621 w 460710"/>
                <a:gd name="connsiteY11" fmla="*/ 30916 h 460710"/>
                <a:gd name="connsiteX12" fmla="*/ 338865 w 460710"/>
                <a:gd name="connsiteY12" fmla="*/ 26673 h 460710"/>
                <a:gd name="connsiteX13" fmla="*/ 230355 w 460710"/>
                <a:gd name="connsiteY13" fmla="*/ 0 h 460710"/>
                <a:gd name="connsiteX14" fmla="*/ 0 w 460710"/>
                <a:gd name="connsiteY14" fmla="*/ 230355 h 460710"/>
                <a:gd name="connsiteX15" fmla="*/ 230355 w 460710"/>
                <a:gd name="connsiteY15" fmla="*/ 460710 h 460710"/>
                <a:gd name="connsiteX16" fmla="*/ 460710 w 460710"/>
                <a:gd name="connsiteY16" fmla="*/ 230355 h 460710"/>
                <a:gd name="connsiteX17" fmla="*/ 433432 w 460710"/>
                <a:gd name="connsiteY17" fmla="*/ 122452 h 460710"/>
                <a:gd name="connsiteX18" fmla="*/ 429188 w 460710"/>
                <a:gd name="connsiteY18" fmla="*/ 126089 h 4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0710" h="460710">
                  <a:moveTo>
                    <a:pt x="429188" y="126089"/>
                  </a:moveTo>
                  <a:lnTo>
                    <a:pt x="421308" y="134576"/>
                  </a:lnTo>
                  <a:lnTo>
                    <a:pt x="409790" y="133364"/>
                  </a:lnTo>
                  <a:lnTo>
                    <a:pt x="397060" y="131545"/>
                  </a:lnTo>
                  <a:cubicBezTo>
                    <a:pt x="414033" y="160642"/>
                    <a:pt x="424339" y="193983"/>
                    <a:pt x="424339" y="230355"/>
                  </a:cubicBezTo>
                  <a:cubicBezTo>
                    <a:pt x="424339" y="337046"/>
                    <a:pt x="337046" y="424339"/>
                    <a:pt x="230355" y="424339"/>
                  </a:cubicBezTo>
                  <a:cubicBezTo>
                    <a:pt x="123664" y="424339"/>
                    <a:pt x="36372" y="337046"/>
                    <a:pt x="36372" y="230355"/>
                  </a:cubicBezTo>
                  <a:cubicBezTo>
                    <a:pt x="36372" y="123664"/>
                    <a:pt x="123664" y="36372"/>
                    <a:pt x="230355" y="36372"/>
                  </a:cubicBezTo>
                  <a:cubicBezTo>
                    <a:pt x="266121" y="36372"/>
                    <a:pt x="300068" y="46071"/>
                    <a:pt x="329165" y="63651"/>
                  </a:cubicBezTo>
                  <a:lnTo>
                    <a:pt x="327953" y="51527"/>
                  </a:lnTo>
                  <a:lnTo>
                    <a:pt x="326134" y="39403"/>
                  </a:lnTo>
                  <a:lnTo>
                    <a:pt x="334621" y="30916"/>
                  </a:lnTo>
                  <a:lnTo>
                    <a:pt x="338865" y="26673"/>
                  </a:lnTo>
                  <a:cubicBezTo>
                    <a:pt x="306130" y="9699"/>
                    <a:pt x="269758" y="0"/>
                    <a:pt x="230355" y="0"/>
                  </a:cubicBezTo>
                  <a:cubicBezTo>
                    <a:pt x="103054" y="0"/>
                    <a:pt x="0" y="103054"/>
                    <a:pt x="0" y="230355"/>
                  </a:cubicBezTo>
                  <a:cubicBezTo>
                    <a:pt x="0" y="357657"/>
                    <a:pt x="103054" y="460710"/>
                    <a:pt x="230355" y="460710"/>
                  </a:cubicBezTo>
                  <a:cubicBezTo>
                    <a:pt x="357657" y="460710"/>
                    <a:pt x="460710" y="357657"/>
                    <a:pt x="460710" y="230355"/>
                  </a:cubicBezTo>
                  <a:cubicBezTo>
                    <a:pt x="460710" y="190952"/>
                    <a:pt x="451011" y="154580"/>
                    <a:pt x="433432" y="122452"/>
                  </a:cubicBezTo>
                  <a:lnTo>
                    <a:pt x="429188" y="126089"/>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31" name="Freeform: Shape 30">
              <a:extLst>
                <a:ext uri="{FF2B5EF4-FFF2-40B4-BE49-F238E27FC236}">
                  <a16:creationId xmlns:a16="http://schemas.microsoft.com/office/drawing/2014/main" id="{FD07025F-8396-CE44-C350-56AD9BFD5605}"/>
                </a:ext>
              </a:extLst>
            </p:cNvPr>
            <p:cNvSpPr/>
            <p:nvPr/>
          </p:nvSpPr>
          <p:spPr>
            <a:xfrm>
              <a:off x="11490194" y="4966745"/>
              <a:ext cx="290975" cy="290975"/>
            </a:xfrm>
            <a:custGeom>
              <a:avLst/>
              <a:gdLst>
                <a:gd name="connsiteX0" fmla="*/ 246723 w 290975"/>
                <a:gd name="connsiteY0" fmla="*/ 104266 h 290975"/>
                <a:gd name="connsiteX1" fmla="*/ 254603 w 290975"/>
                <a:gd name="connsiteY1" fmla="*/ 145488 h 290975"/>
                <a:gd name="connsiteX2" fmla="*/ 145488 w 290975"/>
                <a:gd name="connsiteY2" fmla="*/ 254603 h 290975"/>
                <a:gd name="connsiteX3" fmla="*/ 36372 w 290975"/>
                <a:gd name="connsiteY3" fmla="*/ 145488 h 290975"/>
                <a:gd name="connsiteX4" fmla="*/ 145488 w 290975"/>
                <a:gd name="connsiteY4" fmla="*/ 36372 h 290975"/>
                <a:gd name="connsiteX5" fmla="*/ 186709 w 290975"/>
                <a:gd name="connsiteY5" fmla="*/ 44252 h 290975"/>
                <a:gd name="connsiteX6" fmla="*/ 213988 w 290975"/>
                <a:gd name="connsiteY6" fmla="*/ 16974 h 290975"/>
                <a:gd name="connsiteX7" fmla="*/ 145488 w 290975"/>
                <a:gd name="connsiteY7" fmla="*/ 0 h 290975"/>
                <a:gd name="connsiteX8" fmla="*/ 0 w 290975"/>
                <a:gd name="connsiteY8" fmla="*/ 145488 h 290975"/>
                <a:gd name="connsiteX9" fmla="*/ 145488 w 290975"/>
                <a:gd name="connsiteY9" fmla="*/ 290975 h 290975"/>
                <a:gd name="connsiteX10" fmla="*/ 290975 w 290975"/>
                <a:gd name="connsiteY10" fmla="*/ 145488 h 290975"/>
                <a:gd name="connsiteX11" fmla="*/ 274001 w 290975"/>
                <a:gd name="connsiteY11" fmla="*/ 76987 h 290975"/>
                <a:gd name="connsiteX12" fmla="*/ 246723 w 290975"/>
                <a:gd name="connsiteY12" fmla="*/ 104266 h 29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975" h="290975">
                  <a:moveTo>
                    <a:pt x="246723" y="104266"/>
                  </a:moveTo>
                  <a:cubicBezTo>
                    <a:pt x="252178" y="116996"/>
                    <a:pt x="254603" y="130939"/>
                    <a:pt x="254603" y="145488"/>
                  </a:cubicBezTo>
                  <a:cubicBezTo>
                    <a:pt x="254603" y="205501"/>
                    <a:pt x="205501" y="254603"/>
                    <a:pt x="145488" y="254603"/>
                  </a:cubicBezTo>
                  <a:cubicBezTo>
                    <a:pt x="85474" y="254603"/>
                    <a:pt x="36372" y="205501"/>
                    <a:pt x="36372" y="145488"/>
                  </a:cubicBezTo>
                  <a:cubicBezTo>
                    <a:pt x="36372" y="85474"/>
                    <a:pt x="85474" y="36372"/>
                    <a:pt x="145488" y="36372"/>
                  </a:cubicBezTo>
                  <a:cubicBezTo>
                    <a:pt x="160036" y="36372"/>
                    <a:pt x="173979" y="39403"/>
                    <a:pt x="186709" y="44252"/>
                  </a:cubicBezTo>
                  <a:lnTo>
                    <a:pt x="213988" y="16974"/>
                  </a:lnTo>
                  <a:cubicBezTo>
                    <a:pt x="193377" y="6062"/>
                    <a:pt x="170342" y="0"/>
                    <a:pt x="145488" y="0"/>
                  </a:cubicBezTo>
                  <a:cubicBezTo>
                    <a:pt x="65469" y="0"/>
                    <a:pt x="0" y="65469"/>
                    <a:pt x="0" y="145488"/>
                  </a:cubicBezTo>
                  <a:cubicBezTo>
                    <a:pt x="0" y="225506"/>
                    <a:pt x="65469" y="290975"/>
                    <a:pt x="145488" y="290975"/>
                  </a:cubicBezTo>
                  <a:cubicBezTo>
                    <a:pt x="225506" y="290975"/>
                    <a:pt x="290975" y="225506"/>
                    <a:pt x="290975" y="145488"/>
                  </a:cubicBezTo>
                  <a:cubicBezTo>
                    <a:pt x="290975" y="120633"/>
                    <a:pt x="284913" y="97598"/>
                    <a:pt x="274001" y="76987"/>
                  </a:cubicBezTo>
                  <a:lnTo>
                    <a:pt x="246723" y="104266"/>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grpSp>
        <p:nvGrpSpPr>
          <p:cNvPr id="32" name="Graphic 9" descr="Head with gears">
            <a:extLst>
              <a:ext uri="{FF2B5EF4-FFF2-40B4-BE49-F238E27FC236}">
                <a16:creationId xmlns:a16="http://schemas.microsoft.com/office/drawing/2014/main" id="{0225340D-E0F9-0B03-62E0-1B4577C9D220}"/>
              </a:ext>
            </a:extLst>
          </p:cNvPr>
          <p:cNvGrpSpPr/>
          <p:nvPr/>
        </p:nvGrpSpPr>
        <p:grpSpPr>
          <a:xfrm>
            <a:off x="7873428" y="1611844"/>
            <a:ext cx="363719" cy="363719"/>
            <a:chOff x="11353800" y="2234975"/>
            <a:chExt cx="581950" cy="581950"/>
          </a:xfrm>
          <a:solidFill>
            <a:schemeClr val="tx1">
              <a:lumMod val="85000"/>
              <a:lumOff val="15000"/>
            </a:schemeClr>
          </a:solidFill>
        </p:grpSpPr>
        <p:sp>
          <p:nvSpPr>
            <p:cNvPr id="33" name="Freeform: Shape 32">
              <a:extLst>
                <a:ext uri="{FF2B5EF4-FFF2-40B4-BE49-F238E27FC236}">
                  <a16:creationId xmlns:a16="http://schemas.microsoft.com/office/drawing/2014/main" id="{4A100E73-51DF-91E2-C9D6-5DEF7CF41A8F}"/>
                </a:ext>
              </a:extLst>
            </p:cNvPr>
            <p:cNvSpPr/>
            <p:nvPr/>
          </p:nvSpPr>
          <p:spPr>
            <a:xfrm>
              <a:off x="11613858" y="2354395"/>
              <a:ext cx="50920" cy="50920"/>
            </a:xfrm>
            <a:custGeom>
              <a:avLst/>
              <a:gdLst>
                <a:gd name="connsiteX0" fmla="*/ 25460 w 50920"/>
                <a:gd name="connsiteY0" fmla="*/ 0 h 50920"/>
                <a:gd name="connsiteX1" fmla="*/ 0 w 50920"/>
                <a:gd name="connsiteY1" fmla="*/ 25460 h 50920"/>
                <a:gd name="connsiteX2" fmla="*/ 25460 w 50920"/>
                <a:gd name="connsiteY2" fmla="*/ 50921 h 50920"/>
                <a:gd name="connsiteX3" fmla="*/ 50921 w 50920"/>
                <a:gd name="connsiteY3" fmla="*/ 25460 h 50920"/>
                <a:gd name="connsiteX4" fmla="*/ 25460 w 50920"/>
                <a:gd name="connsiteY4" fmla="*/ 0 h 50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20" h="50920">
                  <a:moveTo>
                    <a:pt x="25460" y="0"/>
                  </a:moveTo>
                  <a:cubicBezTo>
                    <a:pt x="11518" y="0"/>
                    <a:pt x="0" y="11518"/>
                    <a:pt x="0" y="25460"/>
                  </a:cubicBezTo>
                  <a:cubicBezTo>
                    <a:pt x="0" y="39403"/>
                    <a:pt x="11518" y="50921"/>
                    <a:pt x="25460" y="50921"/>
                  </a:cubicBezTo>
                  <a:cubicBezTo>
                    <a:pt x="39403" y="50921"/>
                    <a:pt x="50921" y="39403"/>
                    <a:pt x="50921" y="25460"/>
                  </a:cubicBezTo>
                  <a:cubicBezTo>
                    <a:pt x="50921" y="11518"/>
                    <a:pt x="39403" y="0"/>
                    <a:pt x="25460" y="0"/>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34" name="Freeform: Shape 33">
              <a:extLst>
                <a:ext uri="{FF2B5EF4-FFF2-40B4-BE49-F238E27FC236}">
                  <a16:creationId xmlns:a16="http://schemas.microsoft.com/office/drawing/2014/main" id="{1B0B7B0C-2C0E-0362-7EDE-3D9464CB8ED6}"/>
                </a:ext>
              </a:extLst>
            </p:cNvPr>
            <p:cNvSpPr/>
            <p:nvPr/>
          </p:nvSpPr>
          <p:spPr>
            <a:xfrm>
              <a:off x="11537477" y="2477454"/>
              <a:ext cx="50920" cy="50920"/>
            </a:xfrm>
            <a:custGeom>
              <a:avLst/>
              <a:gdLst>
                <a:gd name="connsiteX0" fmla="*/ 50921 w 50920"/>
                <a:gd name="connsiteY0" fmla="*/ 25460 h 50920"/>
                <a:gd name="connsiteX1" fmla="*/ 25460 w 50920"/>
                <a:gd name="connsiteY1" fmla="*/ 50921 h 50920"/>
                <a:gd name="connsiteX2" fmla="*/ 0 w 50920"/>
                <a:gd name="connsiteY2" fmla="*/ 25460 h 50920"/>
                <a:gd name="connsiteX3" fmla="*/ 25460 w 50920"/>
                <a:gd name="connsiteY3" fmla="*/ 0 h 50920"/>
                <a:gd name="connsiteX4" fmla="*/ 50921 w 50920"/>
                <a:gd name="connsiteY4" fmla="*/ 25460 h 50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20" h="50920">
                  <a:moveTo>
                    <a:pt x="50921" y="25460"/>
                  </a:moveTo>
                  <a:cubicBezTo>
                    <a:pt x="50921" y="39522"/>
                    <a:pt x="39522" y="50921"/>
                    <a:pt x="25460" y="50921"/>
                  </a:cubicBezTo>
                  <a:cubicBezTo>
                    <a:pt x="11399" y="50921"/>
                    <a:pt x="0" y="39522"/>
                    <a:pt x="0" y="25460"/>
                  </a:cubicBezTo>
                  <a:cubicBezTo>
                    <a:pt x="0" y="11399"/>
                    <a:pt x="11399" y="0"/>
                    <a:pt x="25460" y="0"/>
                  </a:cubicBezTo>
                  <a:cubicBezTo>
                    <a:pt x="39522" y="0"/>
                    <a:pt x="50921" y="11399"/>
                    <a:pt x="50921" y="25460"/>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35" name="Freeform: Shape 34">
              <a:extLst>
                <a:ext uri="{FF2B5EF4-FFF2-40B4-BE49-F238E27FC236}">
                  <a16:creationId xmlns:a16="http://schemas.microsoft.com/office/drawing/2014/main" id="{E2AD4276-3F7C-6430-51E3-005A88B8CE5F}"/>
                </a:ext>
              </a:extLst>
            </p:cNvPr>
            <p:cNvSpPr/>
            <p:nvPr/>
          </p:nvSpPr>
          <p:spPr>
            <a:xfrm>
              <a:off x="11438545" y="2268922"/>
              <a:ext cx="412396" cy="489201"/>
            </a:xfrm>
            <a:custGeom>
              <a:avLst/>
              <a:gdLst>
                <a:gd name="connsiteX0" fmla="*/ 272911 w 412396"/>
                <a:gd name="connsiteY0" fmla="*/ 119421 h 489201"/>
                <a:gd name="connsiteX1" fmla="*/ 257756 w 412396"/>
                <a:gd name="connsiteY1" fmla="*/ 126695 h 489201"/>
                <a:gd name="connsiteX2" fmla="*/ 251694 w 412396"/>
                <a:gd name="connsiteY2" fmla="*/ 140032 h 489201"/>
                <a:gd name="connsiteX3" fmla="*/ 257150 w 412396"/>
                <a:gd name="connsiteY3" fmla="*/ 155793 h 489201"/>
                <a:gd name="connsiteX4" fmla="*/ 245026 w 412396"/>
                <a:gd name="connsiteY4" fmla="*/ 167917 h 489201"/>
                <a:gd name="connsiteX5" fmla="*/ 229265 w 412396"/>
                <a:gd name="connsiteY5" fmla="*/ 162461 h 489201"/>
                <a:gd name="connsiteX6" fmla="*/ 215928 w 412396"/>
                <a:gd name="connsiteY6" fmla="*/ 167917 h 489201"/>
                <a:gd name="connsiteX7" fmla="*/ 208654 w 412396"/>
                <a:gd name="connsiteY7" fmla="*/ 182466 h 489201"/>
                <a:gd name="connsiteX8" fmla="*/ 191680 w 412396"/>
                <a:gd name="connsiteY8" fmla="*/ 182466 h 489201"/>
                <a:gd name="connsiteX9" fmla="*/ 184406 w 412396"/>
                <a:gd name="connsiteY9" fmla="*/ 167311 h 489201"/>
                <a:gd name="connsiteX10" fmla="*/ 171070 w 412396"/>
                <a:gd name="connsiteY10" fmla="*/ 161855 h 489201"/>
                <a:gd name="connsiteX11" fmla="*/ 155308 w 412396"/>
                <a:gd name="connsiteY11" fmla="*/ 167311 h 489201"/>
                <a:gd name="connsiteX12" fmla="*/ 143184 w 412396"/>
                <a:gd name="connsiteY12" fmla="*/ 155187 h 489201"/>
                <a:gd name="connsiteX13" fmla="*/ 148640 w 412396"/>
                <a:gd name="connsiteY13" fmla="*/ 139426 h 489201"/>
                <a:gd name="connsiteX14" fmla="*/ 143184 w 412396"/>
                <a:gd name="connsiteY14" fmla="*/ 126089 h 489201"/>
                <a:gd name="connsiteX15" fmla="*/ 128029 w 412396"/>
                <a:gd name="connsiteY15" fmla="*/ 118815 h 489201"/>
                <a:gd name="connsiteX16" fmla="*/ 128029 w 412396"/>
                <a:gd name="connsiteY16" fmla="*/ 101841 h 489201"/>
                <a:gd name="connsiteX17" fmla="*/ 143184 w 412396"/>
                <a:gd name="connsiteY17" fmla="*/ 94567 h 489201"/>
                <a:gd name="connsiteX18" fmla="*/ 148640 w 412396"/>
                <a:gd name="connsiteY18" fmla="*/ 81231 h 489201"/>
                <a:gd name="connsiteX19" fmla="*/ 143791 w 412396"/>
                <a:gd name="connsiteY19" fmla="*/ 65469 h 489201"/>
                <a:gd name="connsiteX20" fmla="*/ 155915 w 412396"/>
                <a:gd name="connsiteY20" fmla="*/ 53345 h 489201"/>
                <a:gd name="connsiteX21" fmla="*/ 171676 w 412396"/>
                <a:gd name="connsiteY21" fmla="*/ 58801 h 489201"/>
                <a:gd name="connsiteX22" fmla="*/ 185012 w 412396"/>
                <a:gd name="connsiteY22" fmla="*/ 53345 h 489201"/>
                <a:gd name="connsiteX23" fmla="*/ 192286 w 412396"/>
                <a:gd name="connsiteY23" fmla="*/ 38190 h 489201"/>
                <a:gd name="connsiteX24" fmla="*/ 209260 w 412396"/>
                <a:gd name="connsiteY24" fmla="*/ 38190 h 489201"/>
                <a:gd name="connsiteX25" fmla="*/ 216534 w 412396"/>
                <a:gd name="connsiteY25" fmla="*/ 52739 h 489201"/>
                <a:gd name="connsiteX26" fmla="*/ 229871 w 412396"/>
                <a:gd name="connsiteY26" fmla="*/ 58195 h 489201"/>
                <a:gd name="connsiteX27" fmla="*/ 245632 w 412396"/>
                <a:gd name="connsiteY27" fmla="*/ 52739 h 489201"/>
                <a:gd name="connsiteX28" fmla="*/ 257756 w 412396"/>
                <a:gd name="connsiteY28" fmla="*/ 64863 h 489201"/>
                <a:gd name="connsiteX29" fmla="*/ 252300 w 412396"/>
                <a:gd name="connsiteY29" fmla="*/ 80624 h 489201"/>
                <a:gd name="connsiteX30" fmla="*/ 257756 w 412396"/>
                <a:gd name="connsiteY30" fmla="*/ 93961 h 489201"/>
                <a:gd name="connsiteX31" fmla="*/ 272911 w 412396"/>
                <a:gd name="connsiteY31" fmla="*/ 101235 h 489201"/>
                <a:gd name="connsiteX32" fmla="*/ 272911 w 412396"/>
                <a:gd name="connsiteY32" fmla="*/ 119421 h 489201"/>
                <a:gd name="connsiteX33" fmla="*/ 196530 w 412396"/>
                <a:gd name="connsiteY33" fmla="*/ 242479 h 489201"/>
                <a:gd name="connsiteX34" fmla="*/ 181375 w 412396"/>
                <a:gd name="connsiteY34" fmla="*/ 249754 h 489201"/>
                <a:gd name="connsiteX35" fmla="*/ 175919 w 412396"/>
                <a:gd name="connsiteY35" fmla="*/ 263090 h 489201"/>
                <a:gd name="connsiteX36" fmla="*/ 180769 w 412396"/>
                <a:gd name="connsiteY36" fmla="*/ 278851 h 489201"/>
                <a:gd name="connsiteX37" fmla="*/ 168645 w 412396"/>
                <a:gd name="connsiteY37" fmla="*/ 290975 h 489201"/>
                <a:gd name="connsiteX38" fmla="*/ 152884 w 412396"/>
                <a:gd name="connsiteY38" fmla="*/ 285519 h 489201"/>
                <a:gd name="connsiteX39" fmla="*/ 139547 w 412396"/>
                <a:gd name="connsiteY39" fmla="*/ 290975 h 489201"/>
                <a:gd name="connsiteX40" fmla="*/ 132879 w 412396"/>
                <a:gd name="connsiteY40" fmla="*/ 305524 h 489201"/>
                <a:gd name="connsiteX41" fmla="*/ 115906 w 412396"/>
                <a:gd name="connsiteY41" fmla="*/ 305524 h 489201"/>
                <a:gd name="connsiteX42" fmla="*/ 108631 w 412396"/>
                <a:gd name="connsiteY42" fmla="*/ 290369 h 489201"/>
                <a:gd name="connsiteX43" fmla="*/ 95295 w 412396"/>
                <a:gd name="connsiteY43" fmla="*/ 284913 h 489201"/>
                <a:gd name="connsiteX44" fmla="*/ 79534 w 412396"/>
                <a:gd name="connsiteY44" fmla="*/ 289763 h 489201"/>
                <a:gd name="connsiteX45" fmla="*/ 67410 w 412396"/>
                <a:gd name="connsiteY45" fmla="*/ 277639 h 489201"/>
                <a:gd name="connsiteX46" fmla="*/ 72865 w 412396"/>
                <a:gd name="connsiteY46" fmla="*/ 261878 h 489201"/>
                <a:gd name="connsiteX47" fmla="*/ 67410 w 412396"/>
                <a:gd name="connsiteY47" fmla="*/ 248541 h 489201"/>
                <a:gd name="connsiteX48" fmla="*/ 52255 w 412396"/>
                <a:gd name="connsiteY48" fmla="*/ 241267 h 489201"/>
                <a:gd name="connsiteX49" fmla="*/ 52255 w 412396"/>
                <a:gd name="connsiteY49" fmla="*/ 224293 h 489201"/>
                <a:gd name="connsiteX50" fmla="*/ 67410 w 412396"/>
                <a:gd name="connsiteY50" fmla="*/ 217019 h 489201"/>
                <a:gd name="connsiteX51" fmla="*/ 72865 w 412396"/>
                <a:gd name="connsiteY51" fmla="*/ 203683 h 489201"/>
                <a:gd name="connsiteX52" fmla="*/ 67410 w 412396"/>
                <a:gd name="connsiteY52" fmla="*/ 187921 h 489201"/>
                <a:gd name="connsiteX53" fmla="*/ 79534 w 412396"/>
                <a:gd name="connsiteY53" fmla="*/ 175797 h 489201"/>
                <a:gd name="connsiteX54" fmla="*/ 95295 w 412396"/>
                <a:gd name="connsiteY54" fmla="*/ 181253 h 489201"/>
                <a:gd name="connsiteX55" fmla="*/ 108631 w 412396"/>
                <a:gd name="connsiteY55" fmla="*/ 175797 h 489201"/>
                <a:gd name="connsiteX56" fmla="*/ 115906 w 412396"/>
                <a:gd name="connsiteY56" fmla="*/ 160642 h 489201"/>
                <a:gd name="connsiteX57" fmla="*/ 133485 w 412396"/>
                <a:gd name="connsiteY57" fmla="*/ 160642 h 489201"/>
                <a:gd name="connsiteX58" fmla="*/ 140760 w 412396"/>
                <a:gd name="connsiteY58" fmla="*/ 175797 h 489201"/>
                <a:gd name="connsiteX59" fmla="*/ 154096 w 412396"/>
                <a:gd name="connsiteY59" fmla="*/ 181253 h 489201"/>
                <a:gd name="connsiteX60" fmla="*/ 169857 w 412396"/>
                <a:gd name="connsiteY60" fmla="*/ 175797 h 489201"/>
                <a:gd name="connsiteX61" fmla="*/ 181981 w 412396"/>
                <a:gd name="connsiteY61" fmla="*/ 187921 h 489201"/>
                <a:gd name="connsiteX62" fmla="*/ 176525 w 412396"/>
                <a:gd name="connsiteY62" fmla="*/ 203683 h 489201"/>
                <a:gd name="connsiteX63" fmla="*/ 181981 w 412396"/>
                <a:gd name="connsiteY63" fmla="*/ 217019 h 489201"/>
                <a:gd name="connsiteX64" fmla="*/ 197136 w 412396"/>
                <a:gd name="connsiteY64" fmla="*/ 224293 h 489201"/>
                <a:gd name="connsiteX65" fmla="*/ 196530 w 412396"/>
                <a:gd name="connsiteY65" fmla="*/ 242479 h 489201"/>
                <a:gd name="connsiteX66" fmla="*/ 196530 w 412396"/>
                <a:gd name="connsiteY66" fmla="*/ 242479 h 489201"/>
                <a:gd name="connsiteX67" fmla="*/ 406274 w 412396"/>
                <a:gd name="connsiteY67" fmla="*/ 264909 h 489201"/>
                <a:gd name="connsiteX68" fmla="*/ 364447 w 412396"/>
                <a:gd name="connsiteY68" fmla="*/ 192165 h 489201"/>
                <a:gd name="connsiteX69" fmla="*/ 364447 w 412396"/>
                <a:gd name="connsiteY69" fmla="*/ 189134 h 489201"/>
                <a:gd name="connsiteX70" fmla="*/ 275336 w 412396"/>
                <a:gd name="connsiteY70" fmla="*/ 25460 h 489201"/>
                <a:gd name="connsiteX71" fmla="*/ 89233 w 412396"/>
                <a:gd name="connsiteY71" fmla="*/ 25460 h 489201"/>
                <a:gd name="connsiteX72" fmla="*/ 122 w 412396"/>
                <a:gd name="connsiteY72" fmla="*/ 189134 h 489201"/>
                <a:gd name="connsiteX73" fmla="*/ 71653 w 412396"/>
                <a:gd name="connsiteY73" fmla="*/ 335834 h 489201"/>
                <a:gd name="connsiteX74" fmla="*/ 71653 w 412396"/>
                <a:gd name="connsiteY74" fmla="*/ 489202 h 489201"/>
                <a:gd name="connsiteX75" fmla="*/ 263212 w 412396"/>
                <a:gd name="connsiteY75" fmla="*/ 489202 h 489201"/>
                <a:gd name="connsiteX76" fmla="*/ 263212 w 412396"/>
                <a:gd name="connsiteY76" fmla="*/ 416458 h 489201"/>
                <a:gd name="connsiteX77" fmla="*/ 292915 w 412396"/>
                <a:gd name="connsiteY77" fmla="*/ 416458 h 489201"/>
                <a:gd name="connsiteX78" fmla="*/ 343836 w 412396"/>
                <a:gd name="connsiteY78" fmla="*/ 395241 h 489201"/>
                <a:gd name="connsiteX79" fmla="*/ 364447 w 412396"/>
                <a:gd name="connsiteY79" fmla="*/ 343714 h 489201"/>
                <a:gd name="connsiteX80" fmla="*/ 364447 w 412396"/>
                <a:gd name="connsiteY80" fmla="*/ 307342 h 489201"/>
                <a:gd name="connsiteX81" fmla="*/ 391119 w 412396"/>
                <a:gd name="connsiteY81" fmla="*/ 307342 h 489201"/>
                <a:gd name="connsiteX82" fmla="*/ 406274 w 412396"/>
                <a:gd name="connsiteY82" fmla="*/ 264909 h 48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12396" h="489201">
                  <a:moveTo>
                    <a:pt x="272911" y="119421"/>
                  </a:moveTo>
                  <a:lnTo>
                    <a:pt x="257756" y="126695"/>
                  </a:lnTo>
                  <a:cubicBezTo>
                    <a:pt x="256543" y="131545"/>
                    <a:pt x="254119" y="135788"/>
                    <a:pt x="251694" y="140032"/>
                  </a:cubicBezTo>
                  <a:lnTo>
                    <a:pt x="257150" y="155793"/>
                  </a:lnTo>
                  <a:lnTo>
                    <a:pt x="245026" y="167917"/>
                  </a:lnTo>
                  <a:lnTo>
                    <a:pt x="229265" y="162461"/>
                  </a:lnTo>
                  <a:cubicBezTo>
                    <a:pt x="225021" y="164886"/>
                    <a:pt x="220778" y="166704"/>
                    <a:pt x="215928" y="167917"/>
                  </a:cubicBezTo>
                  <a:lnTo>
                    <a:pt x="208654" y="182466"/>
                  </a:lnTo>
                  <a:lnTo>
                    <a:pt x="191680" y="182466"/>
                  </a:lnTo>
                  <a:lnTo>
                    <a:pt x="184406" y="167311"/>
                  </a:lnTo>
                  <a:cubicBezTo>
                    <a:pt x="179556" y="166098"/>
                    <a:pt x="175313" y="164280"/>
                    <a:pt x="171070" y="161855"/>
                  </a:cubicBezTo>
                  <a:lnTo>
                    <a:pt x="155308" y="167311"/>
                  </a:lnTo>
                  <a:lnTo>
                    <a:pt x="143184" y="155187"/>
                  </a:lnTo>
                  <a:lnTo>
                    <a:pt x="148640" y="139426"/>
                  </a:lnTo>
                  <a:cubicBezTo>
                    <a:pt x="146215" y="135182"/>
                    <a:pt x="144397" y="130939"/>
                    <a:pt x="143184" y="126089"/>
                  </a:cubicBezTo>
                  <a:lnTo>
                    <a:pt x="128029" y="118815"/>
                  </a:lnTo>
                  <a:lnTo>
                    <a:pt x="128029" y="101841"/>
                  </a:lnTo>
                  <a:lnTo>
                    <a:pt x="143184" y="94567"/>
                  </a:lnTo>
                  <a:cubicBezTo>
                    <a:pt x="144397" y="89717"/>
                    <a:pt x="146215" y="85474"/>
                    <a:pt x="148640" y="81231"/>
                  </a:cubicBezTo>
                  <a:lnTo>
                    <a:pt x="143791" y="65469"/>
                  </a:lnTo>
                  <a:lnTo>
                    <a:pt x="155915" y="53345"/>
                  </a:lnTo>
                  <a:lnTo>
                    <a:pt x="171676" y="58801"/>
                  </a:lnTo>
                  <a:cubicBezTo>
                    <a:pt x="175919" y="56376"/>
                    <a:pt x="180163" y="54558"/>
                    <a:pt x="185012" y="53345"/>
                  </a:cubicBezTo>
                  <a:lnTo>
                    <a:pt x="192286" y="38190"/>
                  </a:lnTo>
                  <a:lnTo>
                    <a:pt x="209260" y="38190"/>
                  </a:lnTo>
                  <a:lnTo>
                    <a:pt x="216534" y="52739"/>
                  </a:lnTo>
                  <a:cubicBezTo>
                    <a:pt x="221384" y="53952"/>
                    <a:pt x="225627" y="55770"/>
                    <a:pt x="229871" y="58195"/>
                  </a:cubicBezTo>
                  <a:lnTo>
                    <a:pt x="245632" y="52739"/>
                  </a:lnTo>
                  <a:lnTo>
                    <a:pt x="257756" y="64863"/>
                  </a:lnTo>
                  <a:lnTo>
                    <a:pt x="252300" y="80624"/>
                  </a:lnTo>
                  <a:cubicBezTo>
                    <a:pt x="254725" y="84868"/>
                    <a:pt x="256543" y="89111"/>
                    <a:pt x="257756" y="93961"/>
                  </a:cubicBezTo>
                  <a:lnTo>
                    <a:pt x="272911" y="101235"/>
                  </a:lnTo>
                  <a:lnTo>
                    <a:pt x="272911" y="119421"/>
                  </a:lnTo>
                  <a:close/>
                  <a:moveTo>
                    <a:pt x="196530" y="242479"/>
                  </a:moveTo>
                  <a:lnTo>
                    <a:pt x="181375" y="249754"/>
                  </a:lnTo>
                  <a:cubicBezTo>
                    <a:pt x="180163" y="254603"/>
                    <a:pt x="178344" y="258847"/>
                    <a:pt x="175919" y="263090"/>
                  </a:cubicBezTo>
                  <a:lnTo>
                    <a:pt x="180769" y="278851"/>
                  </a:lnTo>
                  <a:lnTo>
                    <a:pt x="168645" y="290975"/>
                  </a:lnTo>
                  <a:lnTo>
                    <a:pt x="152884" y="285519"/>
                  </a:lnTo>
                  <a:cubicBezTo>
                    <a:pt x="148640" y="287944"/>
                    <a:pt x="144397" y="289763"/>
                    <a:pt x="139547" y="290975"/>
                  </a:cubicBezTo>
                  <a:lnTo>
                    <a:pt x="132879" y="305524"/>
                  </a:lnTo>
                  <a:lnTo>
                    <a:pt x="115906" y="305524"/>
                  </a:lnTo>
                  <a:lnTo>
                    <a:pt x="108631" y="290369"/>
                  </a:lnTo>
                  <a:cubicBezTo>
                    <a:pt x="103782" y="289156"/>
                    <a:pt x="99538" y="287338"/>
                    <a:pt x="95295" y="284913"/>
                  </a:cubicBezTo>
                  <a:lnTo>
                    <a:pt x="79534" y="289763"/>
                  </a:lnTo>
                  <a:lnTo>
                    <a:pt x="67410" y="277639"/>
                  </a:lnTo>
                  <a:lnTo>
                    <a:pt x="72865" y="261878"/>
                  </a:lnTo>
                  <a:cubicBezTo>
                    <a:pt x="70441" y="257634"/>
                    <a:pt x="68622" y="253391"/>
                    <a:pt x="67410" y="248541"/>
                  </a:cubicBezTo>
                  <a:lnTo>
                    <a:pt x="52255" y="241267"/>
                  </a:lnTo>
                  <a:lnTo>
                    <a:pt x="52255" y="224293"/>
                  </a:lnTo>
                  <a:lnTo>
                    <a:pt x="67410" y="217019"/>
                  </a:lnTo>
                  <a:cubicBezTo>
                    <a:pt x="68622" y="212169"/>
                    <a:pt x="70441" y="207926"/>
                    <a:pt x="72865" y="203683"/>
                  </a:cubicBezTo>
                  <a:lnTo>
                    <a:pt x="67410" y="187921"/>
                  </a:lnTo>
                  <a:lnTo>
                    <a:pt x="79534" y="175797"/>
                  </a:lnTo>
                  <a:lnTo>
                    <a:pt x="95295" y="181253"/>
                  </a:lnTo>
                  <a:cubicBezTo>
                    <a:pt x="99538" y="178828"/>
                    <a:pt x="103782" y="177010"/>
                    <a:pt x="108631" y="175797"/>
                  </a:cubicBezTo>
                  <a:lnTo>
                    <a:pt x="115906" y="160642"/>
                  </a:lnTo>
                  <a:lnTo>
                    <a:pt x="133485" y="160642"/>
                  </a:lnTo>
                  <a:lnTo>
                    <a:pt x="140760" y="175797"/>
                  </a:lnTo>
                  <a:cubicBezTo>
                    <a:pt x="145609" y="177010"/>
                    <a:pt x="149853" y="178828"/>
                    <a:pt x="154096" y="181253"/>
                  </a:cubicBezTo>
                  <a:lnTo>
                    <a:pt x="169857" y="175797"/>
                  </a:lnTo>
                  <a:lnTo>
                    <a:pt x="181981" y="187921"/>
                  </a:lnTo>
                  <a:lnTo>
                    <a:pt x="176525" y="203683"/>
                  </a:lnTo>
                  <a:cubicBezTo>
                    <a:pt x="178950" y="207926"/>
                    <a:pt x="180769" y="212169"/>
                    <a:pt x="181981" y="217019"/>
                  </a:cubicBezTo>
                  <a:lnTo>
                    <a:pt x="197136" y="224293"/>
                  </a:lnTo>
                  <a:lnTo>
                    <a:pt x="196530" y="242479"/>
                  </a:lnTo>
                  <a:lnTo>
                    <a:pt x="196530" y="242479"/>
                  </a:lnTo>
                  <a:close/>
                  <a:moveTo>
                    <a:pt x="406274" y="264909"/>
                  </a:moveTo>
                  <a:lnTo>
                    <a:pt x="364447" y="192165"/>
                  </a:lnTo>
                  <a:lnTo>
                    <a:pt x="364447" y="189134"/>
                  </a:lnTo>
                  <a:cubicBezTo>
                    <a:pt x="366871" y="122452"/>
                    <a:pt x="332924" y="60014"/>
                    <a:pt x="275336" y="25460"/>
                  </a:cubicBezTo>
                  <a:cubicBezTo>
                    <a:pt x="217747" y="-8487"/>
                    <a:pt x="146822" y="-8487"/>
                    <a:pt x="89233" y="25460"/>
                  </a:cubicBezTo>
                  <a:cubicBezTo>
                    <a:pt x="31644" y="59407"/>
                    <a:pt x="-2303" y="122452"/>
                    <a:pt x="122" y="189134"/>
                  </a:cubicBezTo>
                  <a:cubicBezTo>
                    <a:pt x="122" y="246723"/>
                    <a:pt x="26188" y="300674"/>
                    <a:pt x="71653" y="335834"/>
                  </a:cubicBezTo>
                  <a:lnTo>
                    <a:pt x="71653" y="489202"/>
                  </a:lnTo>
                  <a:lnTo>
                    <a:pt x="263212" y="489202"/>
                  </a:lnTo>
                  <a:lnTo>
                    <a:pt x="263212" y="416458"/>
                  </a:lnTo>
                  <a:lnTo>
                    <a:pt x="292915" y="416458"/>
                  </a:lnTo>
                  <a:cubicBezTo>
                    <a:pt x="312314" y="416458"/>
                    <a:pt x="330500" y="408577"/>
                    <a:pt x="343836" y="395241"/>
                  </a:cubicBezTo>
                  <a:cubicBezTo>
                    <a:pt x="357172" y="381299"/>
                    <a:pt x="364447" y="363113"/>
                    <a:pt x="364447" y="343714"/>
                  </a:cubicBezTo>
                  <a:lnTo>
                    <a:pt x="364447" y="307342"/>
                  </a:lnTo>
                  <a:lnTo>
                    <a:pt x="391119" y="307342"/>
                  </a:lnTo>
                  <a:cubicBezTo>
                    <a:pt x="406881" y="305524"/>
                    <a:pt x="420823" y="287338"/>
                    <a:pt x="406274" y="264909"/>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grpSp>
        <p:nvGrpSpPr>
          <p:cNvPr id="36" name="Graphic 11" descr="Lightbulb">
            <a:extLst>
              <a:ext uri="{FF2B5EF4-FFF2-40B4-BE49-F238E27FC236}">
                <a16:creationId xmlns:a16="http://schemas.microsoft.com/office/drawing/2014/main" id="{272F1F0C-E4D3-9BA2-0674-23B538E07C94}"/>
              </a:ext>
            </a:extLst>
          </p:cNvPr>
          <p:cNvGrpSpPr/>
          <p:nvPr/>
        </p:nvGrpSpPr>
        <p:grpSpPr>
          <a:xfrm>
            <a:off x="7824175" y="3137057"/>
            <a:ext cx="363719" cy="363719"/>
            <a:chOff x="11353800" y="3955338"/>
            <a:chExt cx="581950" cy="581950"/>
          </a:xfrm>
          <a:solidFill>
            <a:schemeClr val="tx1">
              <a:lumMod val="85000"/>
              <a:lumOff val="15000"/>
            </a:schemeClr>
          </a:solidFill>
        </p:grpSpPr>
        <p:sp>
          <p:nvSpPr>
            <p:cNvPr id="37" name="Freeform: Shape 36">
              <a:extLst>
                <a:ext uri="{FF2B5EF4-FFF2-40B4-BE49-F238E27FC236}">
                  <a16:creationId xmlns:a16="http://schemas.microsoft.com/office/drawing/2014/main" id="{D491B94E-187E-55F5-290D-862420749454}"/>
                </a:ext>
              </a:extLst>
            </p:cNvPr>
            <p:cNvSpPr/>
            <p:nvPr/>
          </p:nvSpPr>
          <p:spPr>
            <a:xfrm>
              <a:off x="11565969" y="4343304"/>
              <a:ext cx="157611" cy="36371"/>
            </a:xfrm>
            <a:custGeom>
              <a:avLst/>
              <a:gdLst>
                <a:gd name="connsiteX0" fmla="*/ 18186 w 157611"/>
                <a:gd name="connsiteY0" fmla="*/ 0 h 36371"/>
                <a:gd name="connsiteX1" fmla="*/ 139426 w 157611"/>
                <a:gd name="connsiteY1" fmla="*/ 0 h 36371"/>
                <a:gd name="connsiteX2" fmla="*/ 157611 w 157611"/>
                <a:gd name="connsiteY2" fmla="*/ 18186 h 36371"/>
                <a:gd name="connsiteX3" fmla="*/ 139426 w 157611"/>
                <a:gd name="connsiteY3" fmla="*/ 36372 h 36371"/>
                <a:gd name="connsiteX4" fmla="*/ 18186 w 157611"/>
                <a:gd name="connsiteY4" fmla="*/ 36372 h 36371"/>
                <a:gd name="connsiteX5" fmla="*/ 0 w 157611"/>
                <a:gd name="connsiteY5" fmla="*/ 18186 h 36371"/>
                <a:gd name="connsiteX6" fmla="*/ 18186 w 157611"/>
                <a:gd name="connsiteY6" fmla="*/ 0 h 3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11" h="36371">
                  <a:moveTo>
                    <a:pt x="18186" y="0"/>
                  </a:moveTo>
                  <a:lnTo>
                    <a:pt x="139426" y="0"/>
                  </a:lnTo>
                  <a:cubicBezTo>
                    <a:pt x="149731" y="0"/>
                    <a:pt x="157611" y="7881"/>
                    <a:pt x="157611" y="18186"/>
                  </a:cubicBezTo>
                  <a:cubicBezTo>
                    <a:pt x="157611" y="28491"/>
                    <a:pt x="149731" y="36372"/>
                    <a:pt x="139426" y="36372"/>
                  </a:cubicBezTo>
                  <a:lnTo>
                    <a:pt x="18186" y="36372"/>
                  </a:lnTo>
                  <a:cubicBezTo>
                    <a:pt x="7881" y="36372"/>
                    <a:pt x="0" y="28491"/>
                    <a:pt x="0" y="18186"/>
                  </a:cubicBezTo>
                  <a:cubicBezTo>
                    <a:pt x="0" y="7881"/>
                    <a:pt x="7881" y="0"/>
                    <a:pt x="18186" y="0"/>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38" name="Freeform: Shape 37">
              <a:extLst>
                <a:ext uri="{FF2B5EF4-FFF2-40B4-BE49-F238E27FC236}">
                  <a16:creationId xmlns:a16="http://schemas.microsoft.com/office/drawing/2014/main" id="{357D106C-2907-FB14-9969-10988CD9836F}"/>
                </a:ext>
              </a:extLst>
            </p:cNvPr>
            <p:cNvSpPr/>
            <p:nvPr/>
          </p:nvSpPr>
          <p:spPr>
            <a:xfrm>
              <a:off x="11565969" y="4403924"/>
              <a:ext cx="157611" cy="36371"/>
            </a:xfrm>
            <a:custGeom>
              <a:avLst/>
              <a:gdLst>
                <a:gd name="connsiteX0" fmla="*/ 18186 w 157611"/>
                <a:gd name="connsiteY0" fmla="*/ 0 h 36371"/>
                <a:gd name="connsiteX1" fmla="*/ 139426 w 157611"/>
                <a:gd name="connsiteY1" fmla="*/ 0 h 36371"/>
                <a:gd name="connsiteX2" fmla="*/ 157611 w 157611"/>
                <a:gd name="connsiteY2" fmla="*/ 18186 h 36371"/>
                <a:gd name="connsiteX3" fmla="*/ 139426 w 157611"/>
                <a:gd name="connsiteY3" fmla="*/ 36372 h 36371"/>
                <a:gd name="connsiteX4" fmla="*/ 18186 w 157611"/>
                <a:gd name="connsiteY4" fmla="*/ 36372 h 36371"/>
                <a:gd name="connsiteX5" fmla="*/ 0 w 157611"/>
                <a:gd name="connsiteY5" fmla="*/ 18186 h 36371"/>
                <a:gd name="connsiteX6" fmla="*/ 18186 w 157611"/>
                <a:gd name="connsiteY6" fmla="*/ 0 h 3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11" h="36371">
                  <a:moveTo>
                    <a:pt x="18186" y="0"/>
                  </a:moveTo>
                  <a:lnTo>
                    <a:pt x="139426" y="0"/>
                  </a:lnTo>
                  <a:cubicBezTo>
                    <a:pt x="149731" y="0"/>
                    <a:pt x="157611" y="7881"/>
                    <a:pt x="157611" y="18186"/>
                  </a:cubicBezTo>
                  <a:cubicBezTo>
                    <a:pt x="157611" y="28491"/>
                    <a:pt x="149731" y="36372"/>
                    <a:pt x="139426" y="36372"/>
                  </a:cubicBezTo>
                  <a:lnTo>
                    <a:pt x="18186" y="36372"/>
                  </a:lnTo>
                  <a:cubicBezTo>
                    <a:pt x="7881" y="36372"/>
                    <a:pt x="0" y="28491"/>
                    <a:pt x="0" y="18186"/>
                  </a:cubicBezTo>
                  <a:cubicBezTo>
                    <a:pt x="0" y="7881"/>
                    <a:pt x="7881" y="0"/>
                    <a:pt x="18186" y="0"/>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39" name="Freeform: Shape 38">
              <a:extLst>
                <a:ext uri="{FF2B5EF4-FFF2-40B4-BE49-F238E27FC236}">
                  <a16:creationId xmlns:a16="http://schemas.microsoft.com/office/drawing/2014/main" id="{1FE580AB-BFBA-275C-51CE-E9E0D5C96D8B}"/>
                </a:ext>
              </a:extLst>
            </p:cNvPr>
            <p:cNvSpPr/>
            <p:nvPr/>
          </p:nvSpPr>
          <p:spPr>
            <a:xfrm>
              <a:off x="11605372" y="4464544"/>
              <a:ext cx="78805" cy="36371"/>
            </a:xfrm>
            <a:custGeom>
              <a:avLst/>
              <a:gdLst>
                <a:gd name="connsiteX0" fmla="*/ 0 w 78805"/>
                <a:gd name="connsiteY0" fmla="*/ 0 h 36371"/>
                <a:gd name="connsiteX1" fmla="*/ 39403 w 78805"/>
                <a:gd name="connsiteY1" fmla="*/ 36372 h 36371"/>
                <a:gd name="connsiteX2" fmla="*/ 78806 w 78805"/>
                <a:gd name="connsiteY2" fmla="*/ 0 h 36371"/>
                <a:gd name="connsiteX3" fmla="*/ 0 w 78805"/>
                <a:gd name="connsiteY3" fmla="*/ 0 h 36371"/>
              </a:gdLst>
              <a:ahLst/>
              <a:cxnLst>
                <a:cxn ang="0">
                  <a:pos x="connsiteX0" y="connsiteY0"/>
                </a:cxn>
                <a:cxn ang="0">
                  <a:pos x="connsiteX1" y="connsiteY1"/>
                </a:cxn>
                <a:cxn ang="0">
                  <a:pos x="connsiteX2" y="connsiteY2"/>
                </a:cxn>
                <a:cxn ang="0">
                  <a:pos x="connsiteX3" y="connsiteY3"/>
                </a:cxn>
              </a:cxnLst>
              <a:rect l="l" t="t" r="r" b="b"/>
              <a:pathLst>
                <a:path w="78805" h="36371">
                  <a:moveTo>
                    <a:pt x="0" y="0"/>
                  </a:moveTo>
                  <a:cubicBezTo>
                    <a:pt x="1819" y="20611"/>
                    <a:pt x="18792" y="36372"/>
                    <a:pt x="39403" y="36372"/>
                  </a:cubicBezTo>
                  <a:cubicBezTo>
                    <a:pt x="60014" y="36372"/>
                    <a:pt x="76987" y="20611"/>
                    <a:pt x="78806" y="0"/>
                  </a:cubicBezTo>
                  <a:lnTo>
                    <a:pt x="0" y="0"/>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40" name="Freeform: Shape 39">
              <a:extLst>
                <a:ext uri="{FF2B5EF4-FFF2-40B4-BE49-F238E27FC236}">
                  <a16:creationId xmlns:a16="http://schemas.microsoft.com/office/drawing/2014/main" id="{644A87CB-16CB-ED44-4F67-6A321F023E9A}"/>
                </a:ext>
              </a:extLst>
            </p:cNvPr>
            <p:cNvSpPr/>
            <p:nvPr/>
          </p:nvSpPr>
          <p:spPr>
            <a:xfrm>
              <a:off x="11487163" y="3991709"/>
              <a:ext cx="315222" cy="327346"/>
            </a:xfrm>
            <a:custGeom>
              <a:avLst/>
              <a:gdLst>
                <a:gd name="connsiteX0" fmla="*/ 157611 w 315222"/>
                <a:gd name="connsiteY0" fmla="*/ 0 h 327346"/>
                <a:gd name="connsiteX1" fmla="*/ 157611 w 315222"/>
                <a:gd name="connsiteY1" fmla="*/ 0 h 327346"/>
                <a:gd name="connsiteX2" fmla="*/ 157611 w 315222"/>
                <a:gd name="connsiteY2" fmla="*/ 0 h 327346"/>
                <a:gd name="connsiteX3" fmla="*/ 0 w 315222"/>
                <a:gd name="connsiteY3" fmla="*/ 155793 h 327346"/>
                <a:gd name="connsiteX4" fmla="*/ 0 w 315222"/>
                <a:gd name="connsiteY4" fmla="*/ 161249 h 327346"/>
                <a:gd name="connsiteX5" fmla="*/ 10912 w 315222"/>
                <a:gd name="connsiteY5" fmla="*/ 215806 h 327346"/>
                <a:gd name="connsiteX6" fmla="*/ 38190 w 315222"/>
                <a:gd name="connsiteY6" fmla="*/ 260665 h 327346"/>
                <a:gd name="connsiteX7" fmla="*/ 75169 w 315222"/>
                <a:gd name="connsiteY7" fmla="*/ 320679 h 327346"/>
                <a:gd name="connsiteX8" fmla="*/ 86080 w 315222"/>
                <a:gd name="connsiteY8" fmla="*/ 327347 h 327346"/>
                <a:gd name="connsiteX9" fmla="*/ 229143 w 315222"/>
                <a:gd name="connsiteY9" fmla="*/ 327347 h 327346"/>
                <a:gd name="connsiteX10" fmla="*/ 240054 w 315222"/>
                <a:gd name="connsiteY10" fmla="*/ 320679 h 327346"/>
                <a:gd name="connsiteX11" fmla="*/ 277032 w 315222"/>
                <a:gd name="connsiteY11" fmla="*/ 260665 h 327346"/>
                <a:gd name="connsiteX12" fmla="*/ 304311 w 315222"/>
                <a:gd name="connsiteY12" fmla="*/ 215806 h 327346"/>
                <a:gd name="connsiteX13" fmla="*/ 315223 w 315222"/>
                <a:gd name="connsiteY13" fmla="*/ 161249 h 327346"/>
                <a:gd name="connsiteX14" fmla="*/ 315223 w 315222"/>
                <a:gd name="connsiteY14" fmla="*/ 155793 h 327346"/>
                <a:gd name="connsiteX15" fmla="*/ 157611 w 315222"/>
                <a:gd name="connsiteY15" fmla="*/ 0 h 327346"/>
                <a:gd name="connsiteX16" fmla="*/ 278851 w 315222"/>
                <a:gd name="connsiteY16" fmla="*/ 160642 h 327346"/>
                <a:gd name="connsiteX17" fmla="*/ 270364 w 315222"/>
                <a:gd name="connsiteY17" fmla="*/ 203076 h 327346"/>
                <a:gd name="connsiteX18" fmla="*/ 249754 w 315222"/>
                <a:gd name="connsiteY18" fmla="*/ 236417 h 327346"/>
                <a:gd name="connsiteX19" fmla="*/ 214594 w 315222"/>
                <a:gd name="connsiteY19" fmla="*/ 290975 h 327346"/>
                <a:gd name="connsiteX20" fmla="*/ 157611 w 315222"/>
                <a:gd name="connsiteY20" fmla="*/ 290975 h 327346"/>
                <a:gd name="connsiteX21" fmla="*/ 101235 w 315222"/>
                <a:gd name="connsiteY21" fmla="*/ 290975 h 327346"/>
                <a:gd name="connsiteX22" fmla="*/ 66076 w 315222"/>
                <a:gd name="connsiteY22" fmla="*/ 236417 h 327346"/>
                <a:gd name="connsiteX23" fmla="*/ 45465 w 315222"/>
                <a:gd name="connsiteY23" fmla="*/ 203076 h 327346"/>
                <a:gd name="connsiteX24" fmla="*/ 36978 w 315222"/>
                <a:gd name="connsiteY24" fmla="*/ 160642 h 327346"/>
                <a:gd name="connsiteX25" fmla="*/ 36978 w 315222"/>
                <a:gd name="connsiteY25" fmla="*/ 155793 h 327346"/>
                <a:gd name="connsiteX26" fmla="*/ 158218 w 315222"/>
                <a:gd name="connsiteY26" fmla="*/ 35766 h 327346"/>
                <a:gd name="connsiteX27" fmla="*/ 158218 w 315222"/>
                <a:gd name="connsiteY27" fmla="*/ 35766 h 327346"/>
                <a:gd name="connsiteX28" fmla="*/ 158218 w 315222"/>
                <a:gd name="connsiteY28" fmla="*/ 35766 h 327346"/>
                <a:gd name="connsiteX29" fmla="*/ 158218 w 315222"/>
                <a:gd name="connsiteY29" fmla="*/ 35766 h 327346"/>
                <a:gd name="connsiteX30" fmla="*/ 158218 w 315222"/>
                <a:gd name="connsiteY30" fmla="*/ 35766 h 327346"/>
                <a:gd name="connsiteX31" fmla="*/ 158218 w 315222"/>
                <a:gd name="connsiteY31" fmla="*/ 35766 h 327346"/>
                <a:gd name="connsiteX32" fmla="*/ 158218 w 315222"/>
                <a:gd name="connsiteY32" fmla="*/ 35766 h 327346"/>
                <a:gd name="connsiteX33" fmla="*/ 279457 w 315222"/>
                <a:gd name="connsiteY33" fmla="*/ 155793 h 327346"/>
                <a:gd name="connsiteX34" fmla="*/ 279457 w 315222"/>
                <a:gd name="connsiteY34" fmla="*/ 160642 h 32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5222" h="327346">
                  <a:moveTo>
                    <a:pt x="157611" y="0"/>
                  </a:moveTo>
                  <a:cubicBezTo>
                    <a:pt x="157611" y="0"/>
                    <a:pt x="157611" y="0"/>
                    <a:pt x="157611" y="0"/>
                  </a:cubicBezTo>
                  <a:cubicBezTo>
                    <a:pt x="157611" y="0"/>
                    <a:pt x="157611" y="0"/>
                    <a:pt x="157611" y="0"/>
                  </a:cubicBezTo>
                  <a:cubicBezTo>
                    <a:pt x="71531" y="606"/>
                    <a:pt x="1819" y="69713"/>
                    <a:pt x="0" y="155793"/>
                  </a:cubicBezTo>
                  <a:lnTo>
                    <a:pt x="0" y="161249"/>
                  </a:lnTo>
                  <a:cubicBezTo>
                    <a:pt x="606" y="180041"/>
                    <a:pt x="4243" y="198227"/>
                    <a:pt x="10912" y="215806"/>
                  </a:cubicBezTo>
                  <a:cubicBezTo>
                    <a:pt x="17580" y="232174"/>
                    <a:pt x="26673" y="247329"/>
                    <a:pt x="38190" y="260665"/>
                  </a:cubicBezTo>
                  <a:cubicBezTo>
                    <a:pt x="52739" y="276426"/>
                    <a:pt x="68500" y="307342"/>
                    <a:pt x="75169" y="320679"/>
                  </a:cubicBezTo>
                  <a:cubicBezTo>
                    <a:pt x="76987" y="324922"/>
                    <a:pt x="81231" y="327347"/>
                    <a:pt x="86080" y="327347"/>
                  </a:cubicBezTo>
                  <a:lnTo>
                    <a:pt x="229143" y="327347"/>
                  </a:lnTo>
                  <a:cubicBezTo>
                    <a:pt x="233992" y="327347"/>
                    <a:pt x="238236" y="324922"/>
                    <a:pt x="240054" y="320679"/>
                  </a:cubicBezTo>
                  <a:cubicBezTo>
                    <a:pt x="246723" y="307342"/>
                    <a:pt x="262484" y="276426"/>
                    <a:pt x="277032" y="260665"/>
                  </a:cubicBezTo>
                  <a:cubicBezTo>
                    <a:pt x="288550" y="247329"/>
                    <a:pt x="298249" y="232174"/>
                    <a:pt x="304311" y="215806"/>
                  </a:cubicBezTo>
                  <a:cubicBezTo>
                    <a:pt x="310980" y="198227"/>
                    <a:pt x="314617" y="180041"/>
                    <a:pt x="315223" y="161249"/>
                  </a:cubicBezTo>
                  <a:lnTo>
                    <a:pt x="315223" y="155793"/>
                  </a:lnTo>
                  <a:cubicBezTo>
                    <a:pt x="313404" y="69713"/>
                    <a:pt x="243692" y="606"/>
                    <a:pt x="157611" y="0"/>
                  </a:cubicBezTo>
                  <a:close/>
                  <a:moveTo>
                    <a:pt x="278851" y="160642"/>
                  </a:moveTo>
                  <a:cubicBezTo>
                    <a:pt x="278245" y="175191"/>
                    <a:pt x="275214" y="189740"/>
                    <a:pt x="270364" y="203076"/>
                  </a:cubicBezTo>
                  <a:cubicBezTo>
                    <a:pt x="265515" y="215200"/>
                    <a:pt x="258846" y="226718"/>
                    <a:pt x="249754" y="236417"/>
                  </a:cubicBezTo>
                  <a:cubicBezTo>
                    <a:pt x="235811" y="253391"/>
                    <a:pt x="223687" y="271577"/>
                    <a:pt x="214594" y="290975"/>
                  </a:cubicBezTo>
                  <a:lnTo>
                    <a:pt x="157611" y="290975"/>
                  </a:lnTo>
                  <a:lnTo>
                    <a:pt x="101235" y="290975"/>
                  </a:lnTo>
                  <a:cubicBezTo>
                    <a:pt x="91536" y="271577"/>
                    <a:pt x="79412" y="253391"/>
                    <a:pt x="66076" y="236417"/>
                  </a:cubicBezTo>
                  <a:cubicBezTo>
                    <a:pt x="57589" y="226718"/>
                    <a:pt x="50314" y="215200"/>
                    <a:pt x="45465" y="203076"/>
                  </a:cubicBezTo>
                  <a:cubicBezTo>
                    <a:pt x="40009" y="189740"/>
                    <a:pt x="37584" y="175191"/>
                    <a:pt x="36978" y="160642"/>
                  </a:cubicBezTo>
                  <a:lnTo>
                    <a:pt x="36978" y="155793"/>
                  </a:lnTo>
                  <a:cubicBezTo>
                    <a:pt x="38190" y="89717"/>
                    <a:pt x="92142" y="36372"/>
                    <a:pt x="158218" y="35766"/>
                  </a:cubicBezTo>
                  <a:lnTo>
                    <a:pt x="158218" y="35766"/>
                  </a:lnTo>
                  <a:lnTo>
                    <a:pt x="158218" y="35766"/>
                  </a:lnTo>
                  <a:cubicBezTo>
                    <a:pt x="158218" y="35766"/>
                    <a:pt x="158218" y="35766"/>
                    <a:pt x="158218" y="35766"/>
                  </a:cubicBezTo>
                  <a:cubicBezTo>
                    <a:pt x="158218" y="35766"/>
                    <a:pt x="158218" y="35766"/>
                    <a:pt x="158218" y="35766"/>
                  </a:cubicBezTo>
                  <a:lnTo>
                    <a:pt x="158218" y="35766"/>
                  </a:lnTo>
                  <a:lnTo>
                    <a:pt x="158218" y="35766"/>
                  </a:lnTo>
                  <a:cubicBezTo>
                    <a:pt x="224293" y="36372"/>
                    <a:pt x="278245" y="89111"/>
                    <a:pt x="279457" y="155793"/>
                  </a:cubicBezTo>
                  <a:lnTo>
                    <a:pt x="279457" y="160642"/>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grpSp>
        <p:nvGrpSpPr>
          <p:cNvPr id="41" name="Graphic 13" descr="Research">
            <a:extLst>
              <a:ext uri="{FF2B5EF4-FFF2-40B4-BE49-F238E27FC236}">
                <a16:creationId xmlns:a16="http://schemas.microsoft.com/office/drawing/2014/main" id="{E1C7ED3D-E1D5-8C7B-5477-EA9DEAE370A0}"/>
              </a:ext>
            </a:extLst>
          </p:cNvPr>
          <p:cNvGrpSpPr/>
          <p:nvPr/>
        </p:nvGrpSpPr>
        <p:grpSpPr>
          <a:xfrm>
            <a:off x="7887313" y="2380122"/>
            <a:ext cx="363719" cy="363719"/>
            <a:chOff x="11353800" y="3094278"/>
            <a:chExt cx="581950" cy="581950"/>
          </a:xfrm>
          <a:solidFill>
            <a:schemeClr val="tx1">
              <a:lumMod val="85000"/>
              <a:lumOff val="15000"/>
            </a:schemeClr>
          </a:solidFill>
        </p:grpSpPr>
        <p:sp>
          <p:nvSpPr>
            <p:cNvPr id="42" name="Freeform: Shape 41">
              <a:extLst>
                <a:ext uri="{FF2B5EF4-FFF2-40B4-BE49-F238E27FC236}">
                  <a16:creationId xmlns:a16="http://schemas.microsoft.com/office/drawing/2014/main" id="{F24EAB53-0FC1-C561-0178-70AE9B2C29D3}"/>
                </a:ext>
              </a:extLst>
            </p:cNvPr>
            <p:cNvSpPr/>
            <p:nvPr/>
          </p:nvSpPr>
          <p:spPr>
            <a:xfrm>
              <a:off x="11401080" y="3144589"/>
              <a:ext cx="479657" cy="480263"/>
            </a:xfrm>
            <a:custGeom>
              <a:avLst/>
              <a:gdLst>
                <a:gd name="connsiteX0" fmla="*/ 392213 w 479657"/>
                <a:gd name="connsiteY0" fmla="*/ 332200 h 480263"/>
                <a:gd name="connsiteX1" fmla="*/ 354629 w 479657"/>
                <a:gd name="connsiteY1" fmla="*/ 320682 h 480263"/>
                <a:gd name="connsiteX2" fmla="*/ 327350 w 479657"/>
                <a:gd name="connsiteY2" fmla="*/ 294009 h 480263"/>
                <a:gd name="connsiteX3" fmla="*/ 364935 w 479657"/>
                <a:gd name="connsiteY3" fmla="*/ 183681 h 480263"/>
                <a:gd name="connsiteX4" fmla="*/ 183075 w 479657"/>
                <a:gd name="connsiteY4" fmla="*/ 3 h 480263"/>
                <a:gd name="connsiteX5" fmla="*/ 3 w 479657"/>
                <a:gd name="connsiteY5" fmla="*/ 181863 h 480263"/>
                <a:gd name="connsiteX6" fmla="*/ 181863 w 479657"/>
                <a:gd name="connsiteY6" fmla="*/ 364935 h 480263"/>
                <a:gd name="connsiteX7" fmla="*/ 293403 w 479657"/>
                <a:gd name="connsiteY7" fmla="*/ 327350 h 480263"/>
                <a:gd name="connsiteX8" fmla="*/ 320076 w 479657"/>
                <a:gd name="connsiteY8" fmla="*/ 354023 h 480263"/>
                <a:gd name="connsiteX9" fmla="*/ 331594 w 479657"/>
                <a:gd name="connsiteY9" fmla="*/ 392213 h 480263"/>
                <a:gd name="connsiteX10" fmla="*/ 407368 w 479657"/>
                <a:gd name="connsiteY10" fmla="*/ 467988 h 480263"/>
                <a:gd name="connsiteX11" fmla="*/ 467382 w 479657"/>
                <a:gd name="connsiteY11" fmla="*/ 467988 h 480263"/>
                <a:gd name="connsiteX12" fmla="*/ 467382 w 479657"/>
                <a:gd name="connsiteY12" fmla="*/ 407975 h 480263"/>
                <a:gd name="connsiteX13" fmla="*/ 392213 w 479657"/>
                <a:gd name="connsiteY13" fmla="*/ 332200 h 480263"/>
                <a:gd name="connsiteX14" fmla="*/ 183075 w 479657"/>
                <a:gd name="connsiteY14" fmla="*/ 328563 h 480263"/>
                <a:gd name="connsiteX15" fmla="*/ 37588 w 479657"/>
                <a:gd name="connsiteY15" fmla="*/ 183075 h 480263"/>
                <a:gd name="connsiteX16" fmla="*/ 183075 w 479657"/>
                <a:gd name="connsiteY16" fmla="*/ 37588 h 480263"/>
                <a:gd name="connsiteX17" fmla="*/ 328563 w 479657"/>
                <a:gd name="connsiteY17" fmla="*/ 183075 h 480263"/>
                <a:gd name="connsiteX18" fmla="*/ 183075 w 479657"/>
                <a:gd name="connsiteY18" fmla="*/ 328563 h 48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9657" h="480263">
                  <a:moveTo>
                    <a:pt x="392213" y="332200"/>
                  </a:moveTo>
                  <a:cubicBezTo>
                    <a:pt x="382514" y="322501"/>
                    <a:pt x="367965" y="317651"/>
                    <a:pt x="354629" y="320682"/>
                  </a:cubicBezTo>
                  <a:lnTo>
                    <a:pt x="327350" y="294009"/>
                  </a:lnTo>
                  <a:cubicBezTo>
                    <a:pt x="351598" y="262487"/>
                    <a:pt x="364935" y="223690"/>
                    <a:pt x="364935" y="183681"/>
                  </a:cubicBezTo>
                  <a:cubicBezTo>
                    <a:pt x="365541" y="82446"/>
                    <a:pt x="283704" y="610"/>
                    <a:pt x="183075" y="3"/>
                  </a:cubicBezTo>
                  <a:cubicBezTo>
                    <a:pt x="82446" y="-603"/>
                    <a:pt x="610" y="81234"/>
                    <a:pt x="3" y="181863"/>
                  </a:cubicBezTo>
                  <a:cubicBezTo>
                    <a:pt x="-603" y="282492"/>
                    <a:pt x="81234" y="364328"/>
                    <a:pt x="181863" y="364935"/>
                  </a:cubicBezTo>
                  <a:cubicBezTo>
                    <a:pt x="221872" y="364935"/>
                    <a:pt x="261275" y="351598"/>
                    <a:pt x="293403" y="327350"/>
                  </a:cubicBezTo>
                  <a:lnTo>
                    <a:pt x="320076" y="354023"/>
                  </a:lnTo>
                  <a:cubicBezTo>
                    <a:pt x="317651" y="367965"/>
                    <a:pt x="321894" y="381908"/>
                    <a:pt x="331594" y="392213"/>
                  </a:cubicBezTo>
                  <a:lnTo>
                    <a:pt x="407368" y="467988"/>
                  </a:lnTo>
                  <a:cubicBezTo>
                    <a:pt x="423736" y="484355"/>
                    <a:pt x="451015" y="484355"/>
                    <a:pt x="467382" y="467988"/>
                  </a:cubicBezTo>
                  <a:cubicBezTo>
                    <a:pt x="483749" y="451621"/>
                    <a:pt x="483749" y="424342"/>
                    <a:pt x="467382" y="407975"/>
                  </a:cubicBezTo>
                  <a:lnTo>
                    <a:pt x="392213" y="332200"/>
                  </a:lnTo>
                  <a:close/>
                  <a:moveTo>
                    <a:pt x="183075" y="328563"/>
                  </a:moveTo>
                  <a:cubicBezTo>
                    <a:pt x="102451" y="328563"/>
                    <a:pt x="37588" y="263699"/>
                    <a:pt x="37588" y="183075"/>
                  </a:cubicBezTo>
                  <a:cubicBezTo>
                    <a:pt x="37588" y="102451"/>
                    <a:pt x="102451" y="37588"/>
                    <a:pt x="183075" y="37588"/>
                  </a:cubicBezTo>
                  <a:cubicBezTo>
                    <a:pt x="263699" y="37588"/>
                    <a:pt x="328563" y="102451"/>
                    <a:pt x="328563" y="183075"/>
                  </a:cubicBezTo>
                  <a:cubicBezTo>
                    <a:pt x="328563" y="263093"/>
                    <a:pt x="263093" y="328563"/>
                    <a:pt x="183075" y="328563"/>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43" name="Freeform: Shape 42">
              <a:extLst>
                <a:ext uri="{FF2B5EF4-FFF2-40B4-BE49-F238E27FC236}">
                  <a16:creationId xmlns:a16="http://schemas.microsoft.com/office/drawing/2014/main" id="{EC6EA511-A7BC-7CD9-566A-DA945E55EBE3}"/>
                </a:ext>
              </a:extLst>
            </p:cNvPr>
            <p:cNvSpPr/>
            <p:nvPr/>
          </p:nvSpPr>
          <p:spPr>
            <a:xfrm>
              <a:off x="11453822" y="3234683"/>
              <a:ext cx="261271" cy="191790"/>
            </a:xfrm>
            <a:custGeom>
              <a:avLst/>
              <a:gdLst>
                <a:gd name="connsiteX0" fmla="*/ 260665 w 261271"/>
                <a:gd name="connsiteY0" fmla="*/ 83888 h 191790"/>
                <a:gd name="connsiteX1" fmla="*/ 226112 w 261271"/>
                <a:gd name="connsiteY1" fmla="*/ 83888 h 191790"/>
                <a:gd name="connsiteX2" fmla="*/ 218231 w 261271"/>
                <a:gd name="connsiteY2" fmla="*/ 88737 h 191790"/>
                <a:gd name="connsiteX3" fmla="*/ 195196 w 261271"/>
                <a:gd name="connsiteY3" fmla="*/ 113591 h 191790"/>
                <a:gd name="connsiteX4" fmla="*/ 175797 w 261271"/>
                <a:gd name="connsiteY4" fmla="*/ 46303 h 191790"/>
                <a:gd name="connsiteX5" fmla="*/ 162461 w 261271"/>
                <a:gd name="connsiteY5" fmla="*/ 39029 h 191790"/>
                <a:gd name="connsiteX6" fmla="*/ 155187 w 261271"/>
                <a:gd name="connsiteY6" fmla="*/ 45697 h 191790"/>
                <a:gd name="connsiteX7" fmla="*/ 118815 w 261271"/>
                <a:gd name="connsiteY7" fmla="*/ 142083 h 191790"/>
                <a:gd name="connsiteX8" fmla="*/ 93961 w 261271"/>
                <a:gd name="connsiteY8" fmla="*/ 8719 h 191790"/>
                <a:gd name="connsiteX9" fmla="*/ 81837 w 261271"/>
                <a:gd name="connsiteY9" fmla="*/ 232 h 191790"/>
                <a:gd name="connsiteX10" fmla="*/ 73350 w 261271"/>
                <a:gd name="connsiteY10" fmla="*/ 7507 h 191790"/>
                <a:gd name="connsiteX11" fmla="*/ 47283 w 261271"/>
                <a:gd name="connsiteY11" fmla="*/ 83888 h 191790"/>
                <a:gd name="connsiteX12" fmla="*/ 0 w 261271"/>
                <a:gd name="connsiteY12" fmla="*/ 83888 h 191790"/>
                <a:gd name="connsiteX13" fmla="*/ 0 w 261271"/>
                <a:gd name="connsiteY13" fmla="*/ 108136 h 191790"/>
                <a:gd name="connsiteX14" fmla="*/ 55164 w 261271"/>
                <a:gd name="connsiteY14" fmla="*/ 108136 h 191790"/>
                <a:gd name="connsiteX15" fmla="*/ 65469 w 261271"/>
                <a:gd name="connsiteY15" fmla="*/ 99043 h 191790"/>
                <a:gd name="connsiteX16" fmla="*/ 80624 w 261271"/>
                <a:gd name="connsiteY16" fmla="*/ 52972 h 191790"/>
                <a:gd name="connsiteX17" fmla="*/ 104872 w 261271"/>
                <a:gd name="connsiteY17" fmla="*/ 183304 h 191790"/>
                <a:gd name="connsiteX18" fmla="*/ 114571 w 261271"/>
                <a:gd name="connsiteY18" fmla="*/ 191791 h 191790"/>
                <a:gd name="connsiteX19" fmla="*/ 115784 w 261271"/>
                <a:gd name="connsiteY19" fmla="*/ 191791 h 191790"/>
                <a:gd name="connsiteX20" fmla="*/ 126089 w 261271"/>
                <a:gd name="connsiteY20" fmla="*/ 185123 h 191790"/>
                <a:gd name="connsiteX21" fmla="*/ 164886 w 261271"/>
                <a:gd name="connsiteY21" fmla="*/ 83281 h 191790"/>
                <a:gd name="connsiteX22" fmla="*/ 180647 w 261271"/>
                <a:gd name="connsiteY22" fmla="*/ 137839 h 191790"/>
                <a:gd name="connsiteX23" fmla="*/ 193983 w 261271"/>
                <a:gd name="connsiteY23" fmla="*/ 145114 h 191790"/>
                <a:gd name="connsiteX24" fmla="*/ 198833 w 261271"/>
                <a:gd name="connsiteY24" fmla="*/ 142083 h 191790"/>
                <a:gd name="connsiteX25" fmla="*/ 231568 w 261271"/>
                <a:gd name="connsiteY25" fmla="*/ 108136 h 191790"/>
                <a:gd name="connsiteX26" fmla="*/ 261271 w 261271"/>
                <a:gd name="connsiteY26" fmla="*/ 108136 h 191790"/>
                <a:gd name="connsiteX27" fmla="*/ 261271 w 261271"/>
                <a:gd name="connsiteY27" fmla="*/ 83888 h 19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1271" h="191790">
                  <a:moveTo>
                    <a:pt x="260665" y="83888"/>
                  </a:moveTo>
                  <a:lnTo>
                    <a:pt x="226112" y="83888"/>
                  </a:lnTo>
                  <a:cubicBezTo>
                    <a:pt x="223081" y="84494"/>
                    <a:pt x="220050" y="86312"/>
                    <a:pt x="218231" y="88737"/>
                  </a:cubicBezTo>
                  <a:lnTo>
                    <a:pt x="195196" y="113591"/>
                  </a:lnTo>
                  <a:lnTo>
                    <a:pt x="175797" y="46303"/>
                  </a:lnTo>
                  <a:cubicBezTo>
                    <a:pt x="173979" y="40848"/>
                    <a:pt x="167917" y="37210"/>
                    <a:pt x="162461" y="39029"/>
                  </a:cubicBezTo>
                  <a:cubicBezTo>
                    <a:pt x="159430" y="40241"/>
                    <a:pt x="156399" y="42060"/>
                    <a:pt x="155187" y="45697"/>
                  </a:cubicBezTo>
                  <a:lnTo>
                    <a:pt x="118815" y="142083"/>
                  </a:lnTo>
                  <a:lnTo>
                    <a:pt x="93961" y="8719"/>
                  </a:lnTo>
                  <a:cubicBezTo>
                    <a:pt x="92748" y="2657"/>
                    <a:pt x="87293" y="-980"/>
                    <a:pt x="81837" y="232"/>
                  </a:cubicBezTo>
                  <a:cubicBezTo>
                    <a:pt x="78200" y="838"/>
                    <a:pt x="75169" y="3869"/>
                    <a:pt x="73350" y="7507"/>
                  </a:cubicBezTo>
                  <a:lnTo>
                    <a:pt x="47283" y="83888"/>
                  </a:lnTo>
                  <a:lnTo>
                    <a:pt x="0" y="83888"/>
                  </a:lnTo>
                  <a:lnTo>
                    <a:pt x="0" y="108136"/>
                  </a:lnTo>
                  <a:lnTo>
                    <a:pt x="55164" y="108136"/>
                  </a:lnTo>
                  <a:cubicBezTo>
                    <a:pt x="60014" y="107529"/>
                    <a:pt x="64257" y="103892"/>
                    <a:pt x="65469" y="99043"/>
                  </a:cubicBezTo>
                  <a:lnTo>
                    <a:pt x="80624" y="52972"/>
                  </a:lnTo>
                  <a:lnTo>
                    <a:pt x="104872" y="183304"/>
                  </a:lnTo>
                  <a:cubicBezTo>
                    <a:pt x="105478" y="188154"/>
                    <a:pt x="109722" y="191791"/>
                    <a:pt x="114571" y="191791"/>
                  </a:cubicBezTo>
                  <a:lnTo>
                    <a:pt x="115784" y="191791"/>
                  </a:lnTo>
                  <a:cubicBezTo>
                    <a:pt x="120027" y="191791"/>
                    <a:pt x="124271" y="189366"/>
                    <a:pt x="126089" y="185123"/>
                  </a:cubicBezTo>
                  <a:lnTo>
                    <a:pt x="164886" y="83281"/>
                  </a:lnTo>
                  <a:lnTo>
                    <a:pt x="180647" y="137839"/>
                  </a:lnTo>
                  <a:cubicBezTo>
                    <a:pt x="182466" y="143295"/>
                    <a:pt x="187921" y="146932"/>
                    <a:pt x="193983" y="145114"/>
                  </a:cubicBezTo>
                  <a:cubicBezTo>
                    <a:pt x="195802" y="144507"/>
                    <a:pt x="197621" y="143295"/>
                    <a:pt x="198833" y="142083"/>
                  </a:cubicBezTo>
                  <a:lnTo>
                    <a:pt x="231568" y="108136"/>
                  </a:lnTo>
                  <a:lnTo>
                    <a:pt x="261271" y="108136"/>
                  </a:lnTo>
                  <a:lnTo>
                    <a:pt x="261271" y="83888"/>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grpSp>
        <p:nvGrpSpPr>
          <p:cNvPr id="44" name="Graphic 3" descr="Pie chart">
            <a:extLst>
              <a:ext uri="{FF2B5EF4-FFF2-40B4-BE49-F238E27FC236}">
                <a16:creationId xmlns:a16="http://schemas.microsoft.com/office/drawing/2014/main" id="{42F3DB13-A5AF-A6E4-C477-763870C05AB9}"/>
              </a:ext>
            </a:extLst>
          </p:cNvPr>
          <p:cNvGrpSpPr/>
          <p:nvPr/>
        </p:nvGrpSpPr>
        <p:grpSpPr>
          <a:xfrm>
            <a:off x="1031882" y="1649731"/>
            <a:ext cx="287565" cy="287944"/>
            <a:chOff x="431810" y="2295594"/>
            <a:chExt cx="460104" cy="460710"/>
          </a:xfrm>
          <a:solidFill>
            <a:schemeClr val="tx1">
              <a:lumMod val="85000"/>
              <a:lumOff val="15000"/>
            </a:schemeClr>
          </a:solidFill>
        </p:grpSpPr>
        <p:sp>
          <p:nvSpPr>
            <p:cNvPr id="45" name="Freeform: Shape 44">
              <a:extLst>
                <a:ext uri="{FF2B5EF4-FFF2-40B4-BE49-F238E27FC236}">
                  <a16:creationId xmlns:a16="http://schemas.microsoft.com/office/drawing/2014/main" id="{D546E49B-8BB3-D310-C275-3114D176AB8B}"/>
                </a:ext>
              </a:extLst>
            </p:cNvPr>
            <p:cNvSpPr/>
            <p:nvPr/>
          </p:nvSpPr>
          <p:spPr>
            <a:xfrm>
              <a:off x="431810" y="2295594"/>
              <a:ext cx="384329" cy="460710"/>
            </a:xfrm>
            <a:custGeom>
              <a:avLst/>
              <a:gdLst>
                <a:gd name="connsiteX0" fmla="*/ 218231 w 384329"/>
                <a:gd name="connsiteY0" fmla="*/ 0 h 460710"/>
                <a:gd name="connsiteX1" fmla="*/ 0 w 384329"/>
                <a:gd name="connsiteY1" fmla="*/ 230355 h 460710"/>
                <a:gd name="connsiteX2" fmla="*/ 230355 w 384329"/>
                <a:gd name="connsiteY2" fmla="*/ 460710 h 460710"/>
                <a:gd name="connsiteX3" fmla="*/ 384330 w 384329"/>
                <a:gd name="connsiteY3" fmla="*/ 401303 h 460710"/>
                <a:gd name="connsiteX4" fmla="*/ 218231 w 384329"/>
                <a:gd name="connsiteY4" fmla="*/ 235205 h 460710"/>
                <a:gd name="connsiteX5" fmla="*/ 218231 w 384329"/>
                <a:gd name="connsiteY5" fmla="*/ 0 h 46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329" h="460710">
                  <a:moveTo>
                    <a:pt x="218231" y="0"/>
                  </a:moveTo>
                  <a:cubicBezTo>
                    <a:pt x="96992" y="6062"/>
                    <a:pt x="0" y="107903"/>
                    <a:pt x="0" y="230355"/>
                  </a:cubicBezTo>
                  <a:cubicBezTo>
                    <a:pt x="0" y="357657"/>
                    <a:pt x="103054" y="460710"/>
                    <a:pt x="230355" y="460710"/>
                  </a:cubicBezTo>
                  <a:cubicBezTo>
                    <a:pt x="287944" y="460710"/>
                    <a:pt x="341896" y="440100"/>
                    <a:pt x="384330" y="401303"/>
                  </a:cubicBezTo>
                  <a:lnTo>
                    <a:pt x="218231" y="235205"/>
                  </a:lnTo>
                  <a:lnTo>
                    <a:pt x="218231" y="0"/>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46" name="Freeform: Shape 45">
              <a:extLst>
                <a:ext uri="{FF2B5EF4-FFF2-40B4-BE49-F238E27FC236}">
                  <a16:creationId xmlns:a16="http://schemas.microsoft.com/office/drawing/2014/main" id="{721EF5B9-11B4-D502-8689-8E4BC8D682A8}"/>
                </a:ext>
              </a:extLst>
            </p:cNvPr>
            <p:cNvSpPr/>
            <p:nvPr/>
          </p:nvSpPr>
          <p:spPr>
            <a:xfrm>
              <a:off x="674289" y="2295594"/>
              <a:ext cx="217625" cy="218231"/>
            </a:xfrm>
            <a:custGeom>
              <a:avLst/>
              <a:gdLst>
                <a:gd name="connsiteX0" fmla="*/ 0 w 217625"/>
                <a:gd name="connsiteY0" fmla="*/ 0 h 218231"/>
                <a:gd name="connsiteX1" fmla="*/ 0 w 217625"/>
                <a:gd name="connsiteY1" fmla="*/ 218231 h 218231"/>
                <a:gd name="connsiteX2" fmla="*/ 217625 w 217625"/>
                <a:gd name="connsiteY2" fmla="*/ 218231 h 218231"/>
                <a:gd name="connsiteX3" fmla="*/ 0 w 217625"/>
                <a:gd name="connsiteY3" fmla="*/ 0 h 218231"/>
              </a:gdLst>
              <a:ahLst/>
              <a:cxnLst>
                <a:cxn ang="0">
                  <a:pos x="connsiteX0" y="connsiteY0"/>
                </a:cxn>
                <a:cxn ang="0">
                  <a:pos x="connsiteX1" y="connsiteY1"/>
                </a:cxn>
                <a:cxn ang="0">
                  <a:pos x="connsiteX2" y="connsiteY2"/>
                </a:cxn>
                <a:cxn ang="0">
                  <a:pos x="connsiteX3" y="connsiteY3"/>
                </a:cxn>
              </a:cxnLst>
              <a:rect l="l" t="t" r="r" b="b"/>
              <a:pathLst>
                <a:path w="217625" h="218231">
                  <a:moveTo>
                    <a:pt x="0" y="0"/>
                  </a:moveTo>
                  <a:lnTo>
                    <a:pt x="0" y="218231"/>
                  </a:lnTo>
                  <a:lnTo>
                    <a:pt x="217625" y="218231"/>
                  </a:lnTo>
                  <a:cubicBezTo>
                    <a:pt x="211563" y="100023"/>
                    <a:pt x="117602" y="6062"/>
                    <a:pt x="0" y="0"/>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47" name="Freeform: Shape 46">
              <a:extLst>
                <a:ext uri="{FF2B5EF4-FFF2-40B4-BE49-F238E27FC236}">
                  <a16:creationId xmlns:a16="http://schemas.microsoft.com/office/drawing/2014/main" id="{7307907C-C380-90AB-D4C7-6E5DC40C1435}"/>
                </a:ext>
              </a:extLst>
            </p:cNvPr>
            <p:cNvSpPr/>
            <p:nvPr/>
          </p:nvSpPr>
          <p:spPr>
            <a:xfrm>
              <a:off x="691263" y="2538073"/>
              <a:ext cx="200651" cy="141850"/>
            </a:xfrm>
            <a:custGeom>
              <a:avLst/>
              <a:gdLst>
                <a:gd name="connsiteX0" fmla="*/ 0 w 200651"/>
                <a:gd name="connsiteY0" fmla="*/ 0 h 141850"/>
                <a:gd name="connsiteX1" fmla="*/ 141850 w 200651"/>
                <a:gd name="connsiteY1" fmla="*/ 141850 h 141850"/>
                <a:gd name="connsiteX2" fmla="*/ 200652 w 200651"/>
                <a:gd name="connsiteY2" fmla="*/ 0 h 141850"/>
                <a:gd name="connsiteX3" fmla="*/ 0 w 200651"/>
                <a:gd name="connsiteY3" fmla="*/ 0 h 141850"/>
              </a:gdLst>
              <a:ahLst/>
              <a:cxnLst>
                <a:cxn ang="0">
                  <a:pos x="connsiteX0" y="connsiteY0"/>
                </a:cxn>
                <a:cxn ang="0">
                  <a:pos x="connsiteX1" y="connsiteY1"/>
                </a:cxn>
                <a:cxn ang="0">
                  <a:pos x="connsiteX2" y="connsiteY2"/>
                </a:cxn>
                <a:cxn ang="0">
                  <a:pos x="connsiteX3" y="connsiteY3"/>
                </a:cxn>
              </a:cxnLst>
              <a:rect l="l" t="t" r="r" b="b"/>
              <a:pathLst>
                <a:path w="200651" h="141850">
                  <a:moveTo>
                    <a:pt x="0" y="0"/>
                  </a:moveTo>
                  <a:lnTo>
                    <a:pt x="141850" y="141850"/>
                  </a:lnTo>
                  <a:cubicBezTo>
                    <a:pt x="177616" y="102447"/>
                    <a:pt x="198227" y="52739"/>
                    <a:pt x="200652" y="0"/>
                  </a:cubicBezTo>
                  <a:lnTo>
                    <a:pt x="0" y="0"/>
                  </a:ln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sp>
        <p:nvSpPr>
          <p:cNvPr id="48" name="Graphic 7" descr="Hourglass">
            <a:extLst>
              <a:ext uri="{FF2B5EF4-FFF2-40B4-BE49-F238E27FC236}">
                <a16:creationId xmlns:a16="http://schemas.microsoft.com/office/drawing/2014/main" id="{C6489724-8AF2-5CE5-6B41-908DC25BEF3C}"/>
              </a:ext>
            </a:extLst>
          </p:cNvPr>
          <p:cNvSpPr/>
          <p:nvPr/>
        </p:nvSpPr>
        <p:spPr>
          <a:xfrm>
            <a:off x="1069769" y="3161112"/>
            <a:ext cx="212169" cy="303099"/>
          </a:xfrm>
          <a:custGeom>
            <a:avLst/>
            <a:gdLst>
              <a:gd name="connsiteX0" fmla="*/ 203682 w 339470"/>
              <a:gd name="connsiteY0" fmla="*/ 274608 h 484958"/>
              <a:gd name="connsiteX1" fmla="*/ 258240 w 339470"/>
              <a:gd name="connsiteY1" fmla="*/ 351595 h 484958"/>
              <a:gd name="connsiteX2" fmla="*/ 81231 w 339470"/>
              <a:gd name="connsiteY2" fmla="*/ 351595 h 484958"/>
              <a:gd name="connsiteX3" fmla="*/ 135788 w 339470"/>
              <a:gd name="connsiteY3" fmla="*/ 274608 h 484958"/>
              <a:gd name="connsiteX4" fmla="*/ 151549 w 339470"/>
              <a:gd name="connsiteY4" fmla="*/ 242479 h 484958"/>
              <a:gd name="connsiteX5" fmla="*/ 135788 w 339470"/>
              <a:gd name="connsiteY5" fmla="*/ 210351 h 484958"/>
              <a:gd name="connsiteX6" fmla="*/ 52739 w 339470"/>
              <a:gd name="connsiteY6" fmla="*/ 36372 h 484958"/>
              <a:gd name="connsiteX7" fmla="*/ 287338 w 339470"/>
              <a:gd name="connsiteY7" fmla="*/ 36372 h 484958"/>
              <a:gd name="connsiteX8" fmla="*/ 204289 w 339470"/>
              <a:gd name="connsiteY8" fmla="*/ 210351 h 484958"/>
              <a:gd name="connsiteX9" fmla="*/ 187921 w 339470"/>
              <a:gd name="connsiteY9" fmla="*/ 242479 h 484958"/>
              <a:gd name="connsiteX10" fmla="*/ 203682 w 339470"/>
              <a:gd name="connsiteY10" fmla="*/ 274608 h 484958"/>
              <a:gd name="connsiteX11" fmla="*/ 323104 w 339470"/>
              <a:gd name="connsiteY11" fmla="*/ 36372 h 484958"/>
              <a:gd name="connsiteX12" fmla="*/ 339471 w 339470"/>
              <a:gd name="connsiteY12" fmla="*/ 36372 h 484958"/>
              <a:gd name="connsiteX13" fmla="*/ 339471 w 339470"/>
              <a:gd name="connsiteY13" fmla="*/ 0 h 484958"/>
              <a:gd name="connsiteX14" fmla="*/ 0 w 339470"/>
              <a:gd name="connsiteY14" fmla="*/ 0 h 484958"/>
              <a:gd name="connsiteX15" fmla="*/ 0 w 339470"/>
              <a:gd name="connsiteY15" fmla="*/ 36372 h 484958"/>
              <a:gd name="connsiteX16" fmla="*/ 15761 w 339470"/>
              <a:gd name="connsiteY16" fmla="*/ 36372 h 484958"/>
              <a:gd name="connsiteX17" fmla="*/ 117602 w 339470"/>
              <a:gd name="connsiteY17" fmla="*/ 242479 h 484958"/>
              <a:gd name="connsiteX18" fmla="*/ 15761 w 339470"/>
              <a:gd name="connsiteY18" fmla="*/ 448586 h 484958"/>
              <a:gd name="connsiteX19" fmla="*/ 0 w 339470"/>
              <a:gd name="connsiteY19" fmla="*/ 448586 h 484958"/>
              <a:gd name="connsiteX20" fmla="*/ 0 w 339470"/>
              <a:gd name="connsiteY20" fmla="*/ 484958 h 484958"/>
              <a:gd name="connsiteX21" fmla="*/ 339471 w 339470"/>
              <a:gd name="connsiteY21" fmla="*/ 484958 h 484958"/>
              <a:gd name="connsiteX22" fmla="*/ 339471 w 339470"/>
              <a:gd name="connsiteY22" fmla="*/ 448586 h 484958"/>
              <a:gd name="connsiteX23" fmla="*/ 323104 w 339470"/>
              <a:gd name="connsiteY23" fmla="*/ 448586 h 484958"/>
              <a:gd name="connsiteX24" fmla="*/ 221262 w 339470"/>
              <a:gd name="connsiteY24" fmla="*/ 242479 h 484958"/>
              <a:gd name="connsiteX25" fmla="*/ 323104 w 339470"/>
              <a:gd name="connsiteY25" fmla="*/ 36372 h 48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9470" h="484958">
                <a:moveTo>
                  <a:pt x="203682" y="274608"/>
                </a:moveTo>
                <a:cubicBezTo>
                  <a:pt x="224293" y="290975"/>
                  <a:pt x="243692" y="319466"/>
                  <a:pt x="258240" y="351595"/>
                </a:cubicBezTo>
                <a:lnTo>
                  <a:pt x="81231" y="351595"/>
                </a:lnTo>
                <a:cubicBezTo>
                  <a:pt x="96385" y="319466"/>
                  <a:pt x="115178" y="290369"/>
                  <a:pt x="135788" y="274608"/>
                </a:cubicBezTo>
                <a:cubicBezTo>
                  <a:pt x="145488" y="266727"/>
                  <a:pt x="151549" y="255209"/>
                  <a:pt x="151549" y="242479"/>
                </a:cubicBezTo>
                <a:cubicBezTo>
                  <a:pt x="151549" y="229749"/>
                  <a:pt x="145488" y="218231"/>
                  <a:pt x="135788" y="210351"/>
                </a:cubicBezTo>
                <a:cubicBezTo>
                  <a:pt x="94567" y="178222"/>
                  <a:pt x="58801" y="95779"/>
                  <a:pt x="52739" y="36372"/>
                </a:cubicBezTo>
                <a:lnTo>
                  <a:pt x="287338" y="36372"/>
                </a:lnTo>
                <a:cubicBezTo>
                  <a:pt x="280670" y="95779"/>
                  <a:pt x="245510" y="178222"/>
                  <a:pt x="204289" y="210351"/>
                </a:cubicBezTo>
                <a:cubicBezTo>
                  <a:pt x="193983" y="218231"/>
                  <a:pt x="187921" y="229749"/>
                  <a:pt x="187921" y="242479"/>
                </a:cubicBezTo>
                <a:cubicBezTo>
                  <a:pt x="187921" y="255209"/>
                  <a:pt x="193983" y="266727"/>
                  <a:pt x="203682" y="274608"/>
                </a:cubicBezTo>
                <a:close/>
                <a:moveTo>
                  <a:pt x="323104" y="36372"/>
                </a:moveTo>
                <a:lnTo>
                  <a:pt x="339471" y="36372"/>
                </a:lnTo>
                <a:lnTo>
                  <a:pt x="339471" y="0"/>
                </a:lnTo>
                <a:lnTo>
                  <a:pt x="0" y="0"/>
                </a:lnTo>
                <a:lnTo>
                  <a:pt x="0" y="36372"/>
                </a:lnTo>
                <a:lnTo>
                  <a:pt x="15761" y="36372"/>
                </a:lnTo>
                <a:cubicBezTo>
                  <a:pt x="22429" y="103660"/>
                  <a:pt x="61226" y="201864"/>
                  <a:pt x="117602" y="242479"/>
                </a:cubicBezTo>
                <a:cubicBezTo>
                  <a:pt x="61226" y="283094"/>
                  <a:pt x="21823" y="381299"/>
                  <a:pt x="15761" y="448586"/>
                </a:cubicBezTo>
                <a:lnTo>
                  <a:pt x="0" y="448586"/>
                </a:lnTo>
                <a:lnTo>
                  <a:pt x="0" y="484958"/>
                </a:lnTo>
                <a:lnTo>
                  <a:pt x="339471" y="484958"/>
                </a:lnTo>
                <a:lnTo>
                  <a:pt x="339471" y="448586"/>
                </a:lnTo>
                <a:lnTo>
                  <a:pt x="323104" y="448586"/>
                </a:lnTo>
                <a:cubicBezTo>
                  <a:pt x="317042" y="381299"/>
                  <a:pt x="277639" y="283094"/>
                  <a:pt x="221262" y="242479"/>
                </a:cubicBezTo>
                <a:cubicBezTo>
                  <a:pt x="277639" y="201864"/>
                  <a:pt x="317042" y="103660"/>
                  <a:pt x="323104" y="36372"/>
                </a:cubicBezTo>
                <a:close/>
              </a:path>
            </a:pathLst>
          </a:custGeom>
          <a:solidFill>
            <a:schemeClr val="tx1">
              <a:lumMod val="85000"/>
              <a:lumOff val="15000"/>
            </a:schemeClr>
          </a:solid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nvGrpSpPr>
          <p:cNvPr id="49" name="Graphic 15" descr="Eye">
            <a:extLst>
              <a:ext uri="{FF2B5EF4-FFF2-40B4-BE49-F238E27FC236}">
                <a16:creationId xmlns:a16="http://schemas.microsoft.com/office/drawing/2014/main" id="{C0E65B8F-E0A0-5792-CDFC-A6DC05489F49}"/>
              </a:ext>
            </a:extLst>
          </p:cNvPr>
          <p:cNvGrpSpPr/>
          <p:nvPr/>
        </p:nvGrpSpPr>
        <p:grpSpPr>
          <a:xfrm>
            <a:off x="993995" y="2387753"/>
            <a:ext cx="363719" cy="363719"/>
            <a:chOff x="371191" y="3092720"/>
            <a:chExt cx="581950" cy="581950"/>
          </a:xfrm>
          <a:solidFill>
            <a:schemeClr val="tx1">
              <a:lumMod val="85000"/>
              <a:lumOff val="15000"/>
            </a:schemeClr>
          </a:solidFill>
        </p:grpSpPr>
        <p:sp>
          <p:nvSpPr>
            <p:cNvPr id="50" name="Freeform: Shape 49">
              <a:extLst>
                <a:ext uri="{FF2B5EF4-FFF2-40B4-BE49-F238E27FC236}">
                  <a16:creationId xmlns:a16="http://schemas.microsoft.com/office/drawing/2014/main" id="{AFC63D08-96AA-45FF-8C57-F8B4D9733D9A}"/>
                </a:ext>
              </a:extLst>
            </p:cNvPr>
            <p:cNvSpPr/>
            <p:nvPr/>
          </p:nvSpPr>
          <p:spPr>
            <a:xfrm>
              <a:off x="419897" y="3238207"/>
              <a:ext cx="484603" cy="290975"/>
            </a:xfrm>
            <a:custGeom>
              <a:avLst/>
              <a:gdLst>
                <a:gd name="connsiteX0" fmla="*/ 326530 w 484603"/>
                <a:gd name="connsiteY0" fmla="*/ 232780 h 290975"/>
                <a:gd name="connsiteX1" fmla="*/ 331379 w 484603"/>
                <a:gd name="connsiteY1" fmla="*/ 63651 h 290975"/>
                <a:gd name="connsiteX2" fmla="*/ 441707 w 484603"/>
                <a:gd name="connsiteY2" fmla="*/ 152156 h 290975"/>
                <a:gd name="connsiteX3" fmla="*/ 326530 w 484603"/>
                <a:gd name="connsiteY3" fmla="*/ 232780 h 290975"/>
                <a:gd name="connsiteX4" fmla="*/ 88294 w 484603"/>
                <a:gd name="connsiteY4" fmla="*/ 107903 h 290975"/>
                <a:gd name="connsiteX5" fmla="*/ 152551 w 484603"/>
                <a:gd name="connsiteY5" fmla="*/ 64257 h 290975"/>
                <a:gd name="connsiteX6" fmla="*/ 158007 w 484603"/>
                <a:gd name="connsiteY6" fmla="*/ 232780 h 290975"/>
                <a:gd name="connsiteX7" fmla="*/ 42829 w 484603"/>
                <a:gd name="connsiteY7" fmla="*/ 152156 h 290975"/>
                <a:gd name="connsiteX8" fmla="*/ 88294 w 484603"/>
                <a:gd name="connsiteY8" fmla="*/ 107903 h 290975"/>
                <a:gd name="connsiteX9" fmla="*/ 88294 w 484603"/>
                <a:gd name="connsiteY9" fmla="*/ 107903 h 290975"/>
                <a:gd name="connsiteX10" fmla="*/ 242268 w 484603"/>
                <a:gd name="connsiteY10" fmla="*/ 242479 h 290975"/>
                <a:gd name="connsiteX11" fmla="*/ 145277 w 484603"/>
                <a:gd name="connsiteY11" fmla="*/ 145488 h 290975"/>
                <a:gd name="connsiteX12" fmla="*/ 242268 w 484603"/>
                <a:gd name="connsiteY12" fmla="*/ 48496 h 290975"/>
                <a:gd name="connsiteX13" fmla="*/ 339260 w 484603"/>
                <a:gd name="connsiteY13" fmla="*/ 145488 h 290975"/>
                <a:gd name="connsiteX14" fmla="*/ 242268 w 484603"/>
                <a:gd name="connsiteY14" fmla="*/ 242479 h 290975"/>
                <a:gd name="connsiteX15" fmla="*/ 478079 w 484603"/>
                <a:gd name="connsiteY15" fmla="*/ 135182 h 290975"/>
                <a:gd name="connsiteX16" fmla="*/ 242268 w 484603"/>
                <a:gd name="connsiteY16" fmla="*/ 0 h 290975"/>
                <a:gd name="connsiteX17" fmla="*/ 6457 w 484603"/>
                <a:gd name="connsiteY17" fmla="*/ 135182 h 290975"/>
                <a:gd name="connsiteX18" fmla="*/ 7670 w 484603"/>
                <a:gd name="connsiteY18" fmla="*/ 171554 h 290975"/>
                <a:gd name="connsiteX19" fmla="*/ 242268 w 484603"/>
                <a:gd name="connsiteY19" fmla="*/ 290975 h 290975"/>
                <a:gd name="connsiteX20" fmla="*/ 477473 w 484603"/>
                <a:gd name="connsiteY20" fmla="*/ 171554 h 290975"/>
                <a:gd name="connsiteX21" fmla="*/ 478079 w 484603"/>
                <a:gd name="connsiteY21" fmla="*/ 135182 h 29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603" h="290975">
                  <a:moveTo>
                    <a:pt x="326530" y="232780"/>
                  </a:moveTo>
                  <a:cubicBezTo>
                    <a:pt x="373813" y="187315"/>
                    <a:pt x="376238" y="112147"/>
                    <a:pt x="331379" y="63651"/>
                  </a:cubicBezTo>
                  <a:cubicBezTo>
                    <a:pt x="379269" y="88505"/>
                    <a:pt x="418672" y="126695"/>
                    <a:pt x="441707" y="152156"/>
                  </a:cubicBezTo>
                  <a:cubicBezTo>
                    <a:pt x="417460" y="175797"/>
                    <a:pt x="376238" y="210957"/>
                    <a:pt x="326530" y="232780"/>
                  </a:cubicBezTo>
                  <a:close/>
                  <a:moveTo>
                    <a:pt x="88294" y="107903"/>
                  </a:moveTo>
                  <a:cubicBezTo>
                    <a:pt x="108299" y="90930"/>
                    <a:pt x="129516" y="76381"/>
                    <a:pt x="152551" y="64257"/>
                  </a:cubicBezTo>
                  <a:cubicBezTo>
                    <a:pt x="108299" y="112753"/>
                    <a:pt x="110723" y="187315"/>
                    <a:pt x="158007" y="232780"/>
                  </a:cubicBezTo>
                  <a:cubicBezTo>
                    <a:pt x="108299" y="210957"/>
                    <a:pt x="66471" y="175797"/>
                    <a:pt x="42829" y="152156"/>
                  </a:cubicBezTo>
                  <a:cubicBezTo>
                    <a:pt x="56772" y="136395"/>
                    <a:pt x="71927" y="121846"/>
                    <a:pt x="88294" y="107903"/>
                  </a:cubicBezTo>
                  <a:lnTo>
                    <a:pt x="88294" y="107903"/>
                  </a:lnTo>
                  <a:close/>
                  <a:moveTo>
                    <a:pt x="242268" y="242479"/>
                  </a:moveTo>
                  <a:cubicBezTo>
                    <a:pt x="188923" y="242479"/>
                    <a:pt x="145277" y="198833"/>
                    <a:pt x="145277" y="145488"/>
                  </a:cubicBezTo>
                  <a:cubicBezTo>
                    <a:pt x="145277" y="92142"/>
                    <a:pt x="188923" y="48496"/>
                    <a:pt x="242268" y="48496"/>
                  </a:cubicBezTo>
                  <a:cubicBezTo>
                    <a:pt x="295614" y="48496"/>
                    <a:pt x="339260" y="92142"/>
                    <a:pt x="339260" y="145488"/>
                  </a:cubicBezTo>
                  <a:cubicBezTo>
                    <a:pt x="339260" y="198833"/>
                    <a:pt x="295614" y="242479"/>
                    <a:pt x="242268" y="242479"/>
                  </a:cubicBezTo>
                  <a:close/>
                  <a:moveTo>
                    <a:pt x="478079" y="135182"/>
                  </a:moveTo>
                  <a:cubicBezTo>
                    <a:pt x="442920" y="93961"/>
                    <a:pt x="350778" y="0"/>
                    <a:pt x="242268" y="0"/>
                  </a:cubicBezTo>
                  <a:cubicBezTo>
                    <a:pt x="133759" y="0"/>
                    <a:pt x="41617" y="93961"/>
                    <a:pt x="6457" y="135182"/>
                  </a:cubicBezTo>
                  <a:cubicBezTo>
                    <a:pt x="-2636" y="146094"/>
                    <a:pt x="-2029" y="161249"/>
                    <a:pt x="7670" y="171554"/>
                  </a:cubicBezTo>
                  <a:cubicBezTo>
                    <a:pt x="43435" y="209138"/>
                    <a:pt x="134971" y="290975"/>
                    <a:pt x="242268" y="290975"/>
                  </a:cubicBezTo>
                  <a:cubicBezTo>
                    <a:pt x="349565" y="290975"/>
                    <a:pt x="441101" y="209138"/>
                    <a:pt x="477473" y="171554"/>
                  </a:cubicBezTo>
                  <a:cubicBezTo>
                    <a:pt x="486566" y="161855"/>
                    <a:pt x="487172" y="146094"/>
                    <a:pt x="478079" y="135182"/>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51" name="Freeform: Shape 50">
              <a:extLst>
                <a:ext uri="{FF2B5EF4-FFF2-40B4-BE49-F238E27FC236}">
                  <a16:creationId xmlns:a16="http://schemas.microsoft.com/office/drawing/2014/main" id="{55D9D233-D9E3-1B8B-1B06-21DE3D2CF00D}"/>
                </a:ext>
              </a:extLst>
            </p:cNvPr>
            <p:cNvSpPr/>
            <p:nvPr/>
          </p:nvSpPr>
          <p:spPr>
            <a:xfrm>
              <a:off x="601546" y="3323075"/>
              <a:ext cx="121239" cy="121239"/>
            </a:xfrm>
            <a:custGeom>
              <a:avLst/>
              <a:gdLst>
                <a:gd name="connsiteX0" fmla="*/ 121240 w 121239"/>
                <a:gd name="connsiteY0" fmla="*/ 60620 h 121239"/>
                <a:gd name="connsiteX1" fmla="*/ 60620 w 121239"/>
                <a:gd name="connsiteY1" fmla="*/ 121240 h 121239"/>
                <a:gd name="connsiteX2" fmla="*/ 0 w 121239"/>
                <a:gd name="connsiteY2" fmla="*/ 60620 h 121239"/>
                <a:gd name="connsiteX3" fmla="*/ 60620 w 121239"/>
                <a:gd name="connsiteY3" fmla="*/ 0 h 121239"/>
                <a:gd name="connsiteX4" fmla="*/ 121240 w 121239"/>
                <a:gd name="connsiteY4" fmla="*/ 60620 h 12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39" h="121239">
                  <a:moveTo>
                    <a:pt x="121240" y="60620"/>
                  </a:moveTo>
                  <a:cubicBezTo>
                    <a:pt x="121240" y="94099"/>
                    <a:pt x="94099" y="121240"/>
                    <a:pt x="60620" y="121240"/>
                  </a:cubicBezTo>
                  <a:cubicBezTo>
                    <a:pt x="27140" y="121240"/>
                    <a:pt x="0" y="94099"/>
                    <a:pt x="0" y="60620"/>
                  </a:cubicBezTo>
                  <a:cubicBezTo>
                    <a:pt x="0" y="27140"/>
                    <a:pt x="27140" y="0"/>
                    <a:pt x="60620" y="0"/>
                  </a:cubicBezTo>
                  <a:cubicBezTo>
                    <a:pt x="94099" y="0"/>
                    <a:pt x="121240" y="27140"/>
                    <a:pt x="121240" y="60620"/>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grpSp>
        <p:nvGrpSpPr>
          <p:cNvPr id="52" name="Graphic 17" descr="Database">
            <a:extLst>
              <a:ext uri="{FF2B5EF4-FFF2-40B4-BE49-F238E27FC236}">
                <a16:creationId xmlns:a16="http://schemas.microsoft.com/office/drawing/2014/main" id="{D0ACADF5-1335-2273-D2E0-B098CEF5D2B5}"/>
              </a:ext>
            </a:extLst>
          </p:cNvPr>
          <p:cNvGrpSpPr/>
          <p:nvPr/>
        </p:nvGrpSpPr>
        <p:grpSpPr>
          <a:xfrm>
            <a:off x="1069769" y="3937401"/>
            <a:ext cx="212169" cy="287944"/>
            <a:chOff x="492430" y="4875459"/>
            <a:chExt cx="339470" cy="460710"/>
          </a:xfrm>
          <a:solidFill>
            <a:schemeClr val="tx1">
              <a:lumMod val="85000"/>
              <a:lumOff val="15000"/>
            </a:schemeClr>
          </a:solidFill>
        </p:grpSpPr>
        <p:sp>
          <p:nvSpPr>
            <p:cNvPr id="53" name="Freeform: Shape 52">
              <a:extLst>
                <a:ext uri="{FF2B5EF4-FFF2-40B4-BE49-F238E27FC236}">
                  <a16:creationId xmlns:a16="http://schemas.microsoft.com/office/drawing/2014/main" id="{1C2191E3-D19A-FCF3-0BC0-5E1C47249B2C}"/>
                </a:ext>
              </a:extLst>
            </p:cNvPr>
            <p:cNvSpPr/>
            <p:nvPr/>
          </p:nvSpPr>
          <p:spPr>
            <a:xfrm>
              <a:off x="492430" y="4875459"/>
              <a:ext cx="339470" cy="96991"/>
            </a:xfrm>
            <a:custGeom>
              <a:avLst/>
              <a:gdLst>
                <a:gd name="connsiteX0" fmla="*/ 339471 w 339470"/>
                <a:gd name="connsiteY0" fmla="*/ 48496 h 96991"/>
                <a:gd name="connsiteX1" fmla="*/ 169735 w 339470"/>
                <a:gd name="connsiteY1" fmla="*/ 96992 h 96991"/>
                <a:gd name="connsiteX2" fmla="*/ 0 w 339470"/>
                <a:gd name="connsiteY2" fmla="*/ 48496 h 96991"/>
                <a:gd name="connsiteX3" fmla="*/ 169735 w 339470"/>
                <a:gd name="connsiteY3" fmla="*/ 0 h 96991"/>
                <a:gd name="connsiteX4" fmla="*/ 339471 w 339470"/>
                <a:gd name="connsiteY4" fmla="*/ 48496 h 9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70" h="96991">
                  <a:moveTo>
                    <a:pt x="339471" y="48496"/>
                  </a:moveTo>
                  <a:cubicBezTo>
                    <a:pt x="339471" y="75279"/>
                    <a:pt x="263478" y="96992"/>
                    <a:pt x="169735" y="96992"/>
                  </a:cubicBezTo>
                  <a:cubicBezTo>
                    <a:pt x="75993" y="96992"/>
                    <a:pt x="0" y="75279"/>
                    <a:pt x="0" y="48496"/>
                  </a:cubicBezTo>
                  <a:cubicBezTo>
                    <a:pt x="0" y="21712"/>
                    <a:pt x="75993" y="0"/>
                    <a:pt x="169735" y="0"/>
                  </a:cubicBezTo>
                  <a:cubicBezTo>
                    <a:pt x="263478" y="0"/>
                    <a:pt x="339471" y="21712"/>
                    <a:pt x="339471" y="48496"/>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54" name="Freeform: Shape 53">
              <a:extLst>
                <a:ext uri="{FF2B5EF4-FFF2-40B4-BE49-F238E27FC236}">
                  <a16:creationId xmlns:a16="http://schemas.microsoft.com/office/drawing/2014/main" id="{75B0238A-C302-9697-C26A-0722694CABFC}"/>
                </a:ext>
              </a:extLst>
            </p:cNvPr>
            <p:cNvSpPr/>
            <p:nvPr/>
          </p:nvSpPr>
          <p:spPr>
            <a:xfrm>
              <a:off x="492430" y="4948203"/>
              <a:ext cx="339470" cy="145487"/>
            </a:xfrm>
            <a:custGeom>
              <a:avLst/>
              <a:gdLst>
                <a:gd name="connsiteX0" fmla="*/ 290975 w 339470"/>
                <a:gd name="connsiteY0" fmla="*/ 96992 h 145487"/>
                <a:gd name="connsiteX1" fmla="*/ 278851 w 339470"/>
                <a:gd name="connsiteY1" fmla="*/ 84868 h 145487"/>
                <a:gd name="connsiteX2" fmla="*/ 290975 w 339470"/>
                <a:gd name="connsiteY2" fmla="*/ 72744 h 145487"/>
                <a:gd name="connsiteX3" fmla="*/ 303099 w 339470"/>
                <a:gd name="connsiteY3" fmla="*/ 84868 h 145487"/>
                <a:gd name="connsiteX4" fmla="*/ 290975 w 339470"/>
                <a:gd name="connsiteY4" fmla="*/ 96992 h 145487"/>
                <a:gd name="connsiteX5" fmla="*/ 169735 w 339470"/>
                <a:gd name="connsiteY5" fmla="*/ 48496 h 145487"/>
                <a:gd name="connsiteX6" fmla="*/ 0 w 339470"/>
                <a:gd name="connsiteY6" fmla="*/ 0 h 145487"/>
                <a:gd name="connsiteX7" fmla="*/ 0 w 339470"/>
                <a:gd name="connsiteY7" fmla="*/ 96992 h 145487"/>
                <a:gd name="connsiteX8" fmla="*/ 169735 w 339470"/>
                <a:gd name="connsiteY8" fmla="*/ 145488 h 145487"/>
                <a:gd name="connsiteX9" fmla="*/ 339471 w 339470"/>
                <a:gd name="connsiteY9" fmla="*/ 96992 h 145487"/>
                <a:gd name="connsiteX10" fmla="*/ 339471 w 339470"/>
                <a:gd name="connsiteY10" fmla="*/ 0 h 145487"/>
                <a:gd name="connsiteX11" fmla="*/ 169735 w 339470"/>
                <a:gd name="connsiteY11" fmla="*/ 48496 h 14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470" h="145487">
                  <a:moveTo>
                    <a:pt x="290975" y="96992"/>
                  </a:moveTo>
                  <a:cubicBezTo>
                    <a:pt x="283701" y="96992"/>
                    <a:pt x="278851" y="92142"/>
                    <a:pt x="278851" y="84868"/>
                  </a:cubicBezTo>
                  <a:cubicBezTo>
                    <a:pt x="278851" y="77593"/>
                    <a:pt x="283701" y="72744"/>
                    <a:pt x="290975" y="72744"/>
                  </a:cubicBezTo>
                  <a:cubicBezTo>
                    <a:pt x="298249" y="72744"/>
                    <a:pt x="303099" y="77593"/>
                    <a:pt x="303099" y="84868"/>
                  </a:cubicBezTo>
                  <a:cubicBezTo>
                    <a:pt x="303099" y="92142"/>
                    <a:pt x="298249" y="96992"/>
                    <a:pt x="290975" y="96992"/>
                  </a:cubicBezTo>
                  <a:close/>
                  <a:moveTo>
                    <a:pt x="169735" y="48496"/>
                  </a:moveTo>
                  <a:cubicBezTo>
                    <a:pt x="76381" y="48496"/>
                    <a:pt x="0" y="26673"/>
                    <a:pt x="0" y="0"/>
                  </a:cubicBezTo>
                  <a:lnTo>
                    <a:pt x="0" y="96992"/>
                  </a:lnTo>
                  <a:cubicBezTo>
                    <a:pt x="0" y="123664"/>
                    <a:pt x="76381" y="145488"/>
                    <a:pt x="169735" y="145488"/>
                  </a:cubicBezTo>
                  <a:cubicBezTo>
                    <a:pt x="263090" y="145488"/>
                    <a:pt x="339471" y="123664"/>
                    <a:pt x="339471" y="96992"/>
                  </a:cubicBezTo>
                  <a:lnTo>
                    <a:pt x="339471" y="0"/>
                  </a:lnTo>
                  <a:cubicBezTo>
                    <a:pt x="339471" y="26673"/>
                    <a:pt x="263090" y="48496"/>
                    <a:pt x="169735" y="48496"/>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55" name="Freeform: Shape 54">
              <a:extLst>
                <a:ext uri="{FF2B5EF4-FFF2-40B4-BE49-F238E27FC236}">
                  <a16:creationId xmlns:a16="http://schemas.microsoft.com/office/drawing/2014/main" id="{3EBF287A-CAB3-4152-D7AA-B8E5661671ED}"/>
                </a:ext>
              </a:extLst>
            </p:cNvPr>
            <p:cNvSpPr/>
            <p:nvPr/>
          </p:nvSpPr>
          <p:spPr>
            <a:xfrm>
              <a:off x="492430" y="5069443"/>
              <a:ext cx="339470" cy="145487"/>
            </a:xfrm>
            <a:custGeom>
              <a:avLst/>
              <a:gdLst>
                <a:gd name="connsiteX0" fmla="*/ 290975 w 339470"/>
                <a:gd name="connsiteY0" fmla="*/ 96992 h 145487"/>
                <a:gd name="connsiteX1" fmla="*/ 278851 w 339470"/>
                <a:gd name="connsiteY1" fmla="*/ 84868 h 145487"/>
                <a:gd name="connsiteX2" fmla="*/ 290975 w 339470"/>
                <a:gd name="connsiteY2" fmla="*/ 72744 h 145487"/>
                <a:gd name="connsiteX3" fmla="*/ 303099 w 339470"/>
                <a:gd name="connsiteY3" fmla="*/ 84868 h 145487"/>
                <a:gd name="connsiteX4" fmla="*/ 290975 w 339470"/>
                <a:gd name="connsiteY4" fmla="*/ 96992 h 145487"/>
                <a:gd name="connsiteX5" fmla="*/ 169735 w 339470"/>
                <a:gd name="connsiteY5" fmla="*/ 48496 h 145487"/>
                <a:gd name="connsiteX6" fmla="*/ 0 w 339470"/>
                <a:gd name="connsiteY6" fmla="*/ 0 h 145487"/>
                <a:gd name="connsiteX7" fmla="*/ 0 w 339470"/>
                <a:gd name="connsiteY7" fmla="*/ 96992 h 145487"/>
                <a:gd name="connsiteX8" fmla="*/ 169735 w 339470"/>
                <a:gd name="connsiteY8" fmla="*/ 145488 h 145487"/>
                <a:gd name="connsiteX9" fmla="*/ 339471 w 339470"/>
                <a:gd name="connsiteY9" fmla="*/ 96992 h 145487"/>
                <a:gd name="connsiteX10" fmla="*/ 339471 w 339470"/>
                <a:gd name="connsiteY10" fmla="*/ 0 h 145487"/>
                <a:gd name="connsiteX11" fmla="*/ 169735 w 339470"/>
                <a:gd name="connsiteY11" fmla="*/ 48496 h 14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470" h="145487">
                  <a:moveTo>
                    <a:pt x="290975" y="96992"/>
                  </a:moveTo>
                  <a:cubicBezTo>
                    <a:pt x="283701" y="96992"/>
                    <a:pt x="278851" y="92142"/>
                    <a:pt x="278851" y="84868"/>
                  </a:cubicBezTo>
                  <a:cubicBezTo>
                    <a:pt x="278851" y="77593"/>
                    <a:pt x="283701" y="72744"/>
                    <a:pt x="290975" y="72744"/>
                  </a:cubicBezTo>
                  <a:cubicBezTo>
                    <a:pt x="298249" y="72744"/>
                    <a:pt x="303099" y="77593"/>
                    <a:pt x="303099" y="84868"/>
                  </a:cubicBezTo>
                  <a:cubicBezTo>
                    <a:pt x="303099" y="92142"/>
                    <a:pt x="298249" y="96992"/>
                    <a:pt x="290975" y="96992"/>
                  </a:cubicBezTo>
                  <a:close/>
                  <a:moveTo>
                    <a:pt x="169735" y="48496"/>
                  </a:moveTo>
                  <a:cubicBezTo>
                    <a:pt x="76381" y="48496"/>
                    <a:pt x="0" y="26673"/>
                    <a:pt x="0" y="0"/>
                  </a:cubicBezTo>
                  <a:lnTo>
                    <a:pt x="0" y="96992"/>
                  </a:lnTo>
                  <a:cubicBezTo>
                    <a:pt x="0" y="123664"/>
                    <a:pt x="76381" y="145488"/>
                    <a:pt x="169735" y="145488"/>
                  </a:cubicBezTo>
                  <a:cubicBezTo>
                    <a:pt x="263090" y="145488"/>
                    <a:pt x="339471" y="123664"/>
                    <a:pt x="339471" y="96992"/>
                  </a:cubicBezTo>
                  <a:lnTo>
                    <a:pt x="339471" y="0"/>
                  </a:lnTo>
                  <a:cubicBezTo>
                    <a:pt x="339471" y="26673"/>
                    <a:pt x="263090" y="48496"/>
                    <a:pt x="169735" y="48496"/>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sp>
          <p:nvSpPr>
            <p:cNvPr id="56" name="Freeform: Shape 55">
              <a:extLst>
                <a:ext uri="{FF2B5EF4-FFF2-40B4-BE49-F238E27FC236}">
                  <a16:creationId xmlns:a16="http://schemas.microsoft.com/office/drawing/2014/main" id="{9214C41A-00AE-CFBE-33FE-B24B6614A919}"/>
                </a:ext>
              </a:extLst>
            </p:cNvPr>
            <p:cNvSpPr/>
            <p:nvPr/>
          </p:nvSpPr>
          <p:spPr>
            <a:xfrm>
              <a:off x="492430" y="5190682"/>
              <a:ext cx="339470" cy="145487"/>
            </a:xfrm>
            <a:custGeom>
              <a:avLst/>
              <a:gdLst>
                <a:gd name="connsiteX0" fmla="*/ 290975 w 339470"/>
                <a:gd name="connsiteY0" fmla="*/ 96992 h 145487"/>
                <a:gd name="connsiteX1" fmla="*/ 278851 w 339470"/>
                <a:gd name="connsiteY1" fmla="*/ 84868 h 145487"/>
                <a:gd name="connsiteX2" fmla="*/ 290975 w 339470"/>
                <a:gd name="connsiteY2" fmla="*/ 72744 h 145487"/>
                <a:gd name="connsiteX3" fmla="*/ 303099 w 339470"/>
                <a:gd name="connsiteY3" fmla="*/ 84868 h 145487"/>
                <a:gd name="connsiteX4" fmla="*/ 290975 w 339470"/>
                <a:gd name="connsiteY4" fmla="*/ 96992 h 145487"/>
                <a:gd name="connsiteX5" fmla="*/ 169735 w 339470"/>
                <a:gd name="connsiteY5" fmla="*/ 48496 h 145487"/>
                <a:gd name="connsiteX6" fmla="*/ 0 w 339470"/>
                <a:gd name="connsiteY6" fmla="*/ 0 h 145487"/>
                <a:gd name="connsiteX7" fmla="*/ 0 w 339470"/>
                <a:gd name="connsiteY7" fmla="*/ 96992 h 145487"/>
                <a:gd name="connsiteX8" fmla="*/ 169735 w 339470"/>
                <a:gd name="connsiteY8" fmla="*/ 145488 h 145487"/>
                <a:gd name="connsiteX9" fmla="*/ 339471 w 339470"/>
                <a:gd name="connsiteY9" fmla="*/ 96992 h 145487"/>
                <a:gd name="connsiteX10" fmla="*/ 339471 w 339470"/>
                <a:gd name="connsiteY10" fmla="*/ 0 h 145487"/>
                <a:gd name="connsiteX11" fmla="*/ 169735 w 339470"/>
                <a:gd name="connsiteY11" fmla="*/ 48496 h 145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470" h="145487">
                  <a:moveTo>
                    <a:pt x="290975" y="96992"/>
                  </a:moveTo>
                  <a:cubicBezTo>
                    <a:pt x="283701" y="96992"/>
                    <a:pt x="278851" y="92142"/>
                    <a:pt x="278851" y="84868"/>
                  </a:cubicBezTo>
                  <a:cubicBezTo>
                    <a:pt x="278851" y="77593"/>
                    <a:pt x="283701" y="72744"/>
                    <a:pt x="290975" y="72744"/>
                  </a:cubicBezTo>
                  <a:cubicBezTo>
                    <a:pt x="298249" y="72744"/>
                    <a:pt x="303099" y="77593"/>
                    <a:pt x="303099" y="84868"/>
                  </a:cubicBezTo>
                  <a:cubicBezTo>
                    <a:pt x="303099" y="92142"/>
                    <a:pt x="298249" y="96992"/>
                    <a:pt x="290975" y="96992"/>
                  </a:cubicBezTo>
                  <a:close/>
                  <a:moveTo>
                    <a:pt x="169735" y="48496"/>
                  </a:moveTo>
                  <a:cubicBezTo>
                    <a:pt x="76381" y="48496"/>
                    <a:pt x="0" y="26673"/>
                    <a:pt x="0" y="0"/>
                  </a:cubicBezTo>
                  <a:lnTo>
                    <a:pt x="0" y="96992"/>
                  </a:lnTo>
                  <a:cubicBezTo>
                    <a:pt x="0" y="123664"/>
                    <a:pt x="76381" y="145488"/>
                    <a:pt x="169735" y="145488"/>
                  </a:cubicBezTo>
                  <a:cubicBezTo>
                    <a:pt x="263090" y="145488"/>
                    <a:pt x="339471" y="123664"/>
                    <a:pt x="339471" y="96992"/>
                  </a:cubicBezTo>
                  <a:lnTo>
                    <a:pt x="339471" y="0"/>
                  </a:lnTo>
                  <a:cubicBezTo>
                    <a:pt x="339471" y="26673"/>
                    <a:pt x="263090" y="48496"/>
                    <a:pt x="169735" y="48496"/>
                  </a:cubicBezTo>
                  <a:close/>
                </a:path>
              </a:pathLst>
            </a:custGeom>
            <a:grpFill/>
            <a:ln w="6052" cap="flat">
              <a:noFill/>
              <a:prstDash val="solid"/>
              <a:miter/>
            </a:ln>
          </p:spPr>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endParaRPr lang="en-US" sz="1125"/>
            </a:p>
          </p:txBody>
        </p:sp>
      </p:grpSp>
      <p:pic>
        <p:nvPicPr>
          <p:cNvPr id="58" name="Picture 57" descr="Logo, company name&#10;&#10;Description automatically generated">
            <a:extLst>
              <a:ext uri="{FF2B5EF4-FFF2-40B4-BE49-F238E27FC236}">
                <a16:creationId xmlns:a16="http://schemas.microsoft.com/office/drawing/2014/main" id="{F0523874-B2BA-FD47-B572-A4AB1F43F719}"/>
              </a:ext>
            </a:extLst>
          </p:cNvPr>
          <p:cNvPicPr>
            <a:picLocks noChangeAspect="1"/>
          </p:cNvPicPr>
          <p:nvPr/>
        </p:nvPicPr>
        <p:blipFill>
          <a:blip r:embed="rId2"/>
          <a:stretch>
            <a:fillRect/>
          </a:stretch>
        </p:blipFill>
        <p:spPr>
          <a:xfrm>
            <a:off x="2884108" y="1412703"/>
            <a:ext cx="3352800" cy="3029379"/>
          </a:xfrm>
          <a:prstGeom prst="rect">
            <a:avLst/>
          </a:prstGeom>
        </p:spPr>
      </p:pic>
    </p:spTree>
    <p:extLst>
      <p:ext uri="{BB962C8B-B14F-4D97-AF65-F5344CB8AC3E}">
        <p14:creationId xmlns:p14="http://schemas.microsoft.com/office/powerpoint/2010/main" val="23318352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5973CB-62CA-5A3D-5D75-72A1EC08F810}"/>
              </a:ext>
            </a:extLst>
          </p:cNvPr>
          <p:cNvSpPr>
            <a:spLocks noGrp="1"/>
          </p:cNvSpPr>
          <p:nvPr>
            <p:ph type="dt" sz="half" idx="10"/>
          </p:nvPr>
        </p:nvSpPr>
        <p:spPr/>
        <p:txBody>
          <a:bodyPr/>
          <a:lstStyle/>
          <a:p>
            <a:fld id="{8018791A-211E-47B5-ACF6-CA41B6A970AF}" type="datetime1">
              <a:rPr lang="en-US" smtClean="0"/>
              <a:t>6/10/2022</a:t>
            </a:fld>
            <a:endParaRPr lang="de-DE" dirty="0"/>
          </a:p>
        </p:txBody>
      </p:sp>
      <p:sp>
        <p:nvSpPr>
          <p:cNvPr id="4" name="Footer Placeholder 3">
            <a:extLst>
              <a:ext uri="{FF2B5EF4-FFF2-40B4-BE49-F238E27FC236}">
                <a16:creationId xmlns:a16="http://schemas.microsoft.com/office/drawing/2014/main" id="{CE4C2472-31AE-360E-CBC7-FE1B0675315E}"/>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33775977-0AF1-D5A3-8A9A-DC54FCECCB20}"/>
              </a:ext>
            </a:extLst>
          </p:cNvPr>
          <p:cNvSpPr>
            <a:spLocks noGrp="1"/>
          </p:cNvSpPr>
          <p:nvPr>
            <p:ph type="sldNum" sz="quarter" idx="12"/>
          </p:nvPr>
        </p:nvSpPr>
        <p:spPr/>
        <p:txBody>
          <a:bodyPr/>
          <a:lstStyle/>
          <a:p>
            <a:fld id="{9E82CC3C-1DC0-4FDA-9590-6CC506AB67F8}" type="slidenum">
              <a:rPr lang="de-DE" smtClean="0"/>
              <a:t>30</a:t>
            </a:fld>
            <a:endParaRPr lang="de-DE" dirty="0"/>
          </a:p>
        </p:txBody>
      </p:sp>
      <p:sp>
        <p:nvSpPr>
          <p:cNvPr id="7" name="Title 6">
            <a:extLst>
              <a:ext uri="{FF2B5EF4-FFF2-40B4-BE49-F238E27FC236}">
                <a16:creationId xmlns:a16="http://schemas.microsoft.com/office/drawing/2014/main" id="{9F79D7F3-9C7B-F263-778C-164AB8627BAD}"/>
              </a:ext>
            </a:extLst>
          </p:cNvPr>
          <p:cNvSpPr>
            <a:spLocks noGrp="1"/>
          </p:cNvSpPr>
          <p:nvPr>
            <p:ph type="title"/>
          </p:nvPr>
        </p:nvSpPr>
        <p:spPr/>
        <p:txBody>
          <a:bodyPr/>
          <a:lstStyle/>
          <a:p>
            <a:r>
              <a:rPr lang="de-DE" sz="2400" dirty="0" err="1"/>
              <a:t>Comparison</a:t>
            </a:r>
            <a:r>
              <a:rPr lang="de-DE" sz="2400" dirty="0"/>
              <a:t> </a:t>
            </a:r>
            <a:r>
              <a:rPr lang="de-DE" sz="2400" dirty="0" err="1"/>
              <a:t>between</a:t>
            </a:r>
            <a:r>
              <a:rPr lang="de-DE" sz="2400" dirty="0"/>
              <a:t> DL Models </a:t>
            </a:r>
            <a:r>
              <a:rPr lang="de-DE" sz="2400" dirty="0" err="1"/>
              <a:t>for</a:t>
            </a:r>
            <a:r>
              <a:rPr lang="de-DE" sz="2400" dirty="0"/>
              <a:t> Univariate Data</a:t>
            </a:r>
            <a:endParaRPr lang="en-US" sz="2400" dirty="0"/>
          </a:p>
        </p:txBody>
      </p:sp>
      <p:pic>
        <p:nvPicPr>
          <p:cNvPr id="9" name="Picture 8" descr="Chart, bar chart&#10;&#10;Description automatically generated">
            <a:extLst>
              <a:ext uri="{FF2B5EF4-FFF2-40B4-BE49-F238E27FC236}">
                <a16:creationId xmlns:a16="http://schemas.microsoft.com/office/drawing/2014/main" id="{0E076F2B-FC1F-E822-A9E3-FB94E76DD054}"/>
              </a:ext>
            </a:extLst>
          </p:cNvPr>
          <p:cNvPicPr>
            <a:picLocks noChangeAspect="1"/>
          </p:cNvPicPr>
          <p:nvPr/>
        </p:nvPicPr>
        <p:blipFill>
          <a:blip r:embed="rId2"/>
          <a:stretch>
            <a:fillRect/>
          </a:stretch>
        </p:blipFill>
        <p:spPr>
          <a:xfrm>
            <a:off x="822923" y="836323"/>
            <a:ext cx="7498153" cy="4419643"/>
          </a:xfrm>
          <a:prstGeom prst="rect">
            <a:avLst/>
          </a:prstGeom>
        </p:spPr>
      </p:pic>
    </p:spTree>
    <p:extLst>
      <p:ext uri="{BB962C8B-B14F-4D97-AF65-F5344CB8AC3E}">
        <p14:creationId xmlns:p14="http://schemas.microsoft.com/office/powerpoint/2010/main" val="1359238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67A840A-5BB4-E10C-F3D5-83FAA1E44285}"/>
              </a:ext>
            </a:extLst>
          </p:cNvPr>
          <p:cNvSpPr>
            <a:spLocks noGrp="1"/>
          </p:cNvSpPr>
          <p:nvPr>
            <p:ph type="dt" sz="half" idx="10"/>
          </p:nvPr>
        </p:nvSpPr>
        <p:spPr/>
        <p:txBody>
          <a:bodyPr/>
          <a:lstStyle/>
          <a:p>
            <a:fld id="{D2DCB07A-32BE-4E5A-94B7-233E2B53D42C}" type="datetime1">
              <a:rPr lang="en-US" smtClean="0"/>
              <a:t>6/10/2022</a:t>
            </a:fld>
            <a:endParaRPr lang="de-DE" dirty="0"/>
          </a:p>
        </p:txBody>
      </p:sp>
      <p:sp>
        <p:nvSpPr>
          <p:cNvPr id="4" name="Footer Placeholder 3">
            <a:extLst>
              <a:ext uri="{FF2B5EF4-FFF2-40B4-BE49-F238E27FC236}">
                <a16:creationId xmlns:a16="http://schemas.microsoft.com/office/drawing/2014/main" id="{E3E3BD72-99F6-E591-9A9B-9B3F22E2C83D}"/>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59EA8D6D-DDE7-9183-BAA5-C76401479355}"/>
              </a:ext>
            </a:extLst>
          </p:cNvPr>
          <p:cNvSpPr>
            <a:spLocks noGrp="1"/>
          </p:cNvSpPr>
          <p:nvPr>
            <p:ph type="sldNum" sz="quarter" idx="12"/>
          </p:nvPr>
        </p:nvSpPr>
        <p:spPr/>
        <p:txBody>
          <a:bodyPr/>
          <a:lstStyle/>
          <a:p>
            <a:fld id="{9E82CC3C-1DC0-4FDA-9590-6CC506AB67F8}" type="slidenum">
              <a:rPr lang="de-DE" smtClean="0"/>
              <a:t>31</a:t>
            </a:fld>
            <a:endParaRPr lang="de-DE" dirty="0"/>
          </a:p>
        </p:txBody>
      </p:sp>
      <p:sp>
        <p:nvSpPr>
          <p:cNvPr id="7" name="Title 6">
            <a:extLst>
              <a:ext uri="{FF2B5EF4-FFF2-40B4-BE49-F238E27FC236}">
                <a16:creationId xmlns:a16="http://schemas.microsoft.com/office/drawing/2014/main" id="{96091771-951B-8702-8B34-B46E0895C35B}"/>
              </a:ext>
            </a:extLst>
          </p:cNvPr>
          <p:cNvSpPr>
            <a:spLocks noGrp="1"/>
          </p:cNvSpPr>
          <p:nvPr>
            <p:ph type="title"/>
          </p:nvPr>
        </p:nvSpPr>
        <p:spPr/>
        <p:txBody>
          <a:bodyPr/>
          <a:lstStyle/>
          <a:p>
            <a:r>
              <a:rPr lang="de-DE" sz="2400" dirty="0" err="1"/>
              <a:t>Comparison</a:t>
            </a:r>
            <a:r>
              <a:rPr lang="de-DE" sz="2400" dirty="0"/>
              <a:t> </a:t>
            </a:r>
            <a:r>
              <a:rPr lang="de-DE" sz="2400" dirty="0" err="1"/>
              <a:t>between</a:t>
            </a:r>
            <a:r>
              <a:rPr lang="de-DE" sz="2400" dirty="0"/>
              <a:t> DL Models </a:t>
            </a:r>
            <a:r>
              <a:rPr lang="de-DE" sz="2400" dirty="0" err="1"/>
              <a:t>for</a:t>
            </a:r>
            <a:r>
              <a:rPr lang="de-DE" sz="2400" dirty="0"/>
              <a:t> Multivariate Data</a:t>
            </a:r>
            <a:endParaRPr lang="en-US" sz="2400" dirty="0"/>
          </a:p>
        </p:txBody>
      </p:sp>
      <p:pic>
        <p:nvPicPr>
          <p:cNvPr id="11" name="Picture 10" descr="Chart, bar chart&#10;&#10;Description automatically generated">
            <a:extLst>
              <a:ext uri="{FF2B5EF4-FFF2-40B4-BE49-F238E27FC236}">
                <a16:creationId xmlns:a16="http://schemas.microsoft.com/office/drawing/2014/main" id="{301D34F5-C11C-5DE2-6A9E-F909A0364456}"/>
              </a:ext>
            </a:extLst>
          </p:cNvPr>
          <p:cNvPicPr>
            <a:picLocks noChangeAspect="1"/>
          </p:cNvPicPr>
          <p:nvPr/>
        </p:nvPicPr>
        <p:blipFill>
          <a:blip r:embed="rId2"/>
          <a:stretch>
            <a:fillRect/>
          </a:stretch>
        </p:blipFill>
        <p:spPr>
          <a:xfrm>
            <a:off x="822923" y="888440"/>
            <a:ext cx="7498153" cy="4419643"/>
          </a:xfrm>
          <a:prstGeom prst="rect">
            <a:avLst/>
          </a:prstGeom>
        </p:spPr>
      </p:pic>
    </p:spTree>
    <p:extLst>
      <p:ext uri="{BB962C8B-B14F-4D97-AF65-F5344CB8AC3E}">
        <p14:creationId xmlns:p14="http://schemas.microsoft.com/office/powerpoint/2010/main" val="2516980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E3EB1CC-AFDA-80EA-DEBF-90D75A4BF13D}"/>
              </a:ext>
            </a:extLst>
          </p:cNvPr>
          <p:cNvSpPr>
            <a:spLocks noGrp="1"/>
          </p:cNvSpPr>
          <p:nvPr>
            <p:ph type="dt" sz="half" idx="10"/>
          </p:nvPr>
        </p:nvSpPr>
        <p:spPr>
          <a:xfrm>
            <a:off x="7754400" y="5418000"/>
            <a:ext cx="532800" cy="126000"/>
          </a:xfrm>
        </p:spPr>
        <p:txBody>
          <a:bodyPr anchor="t">
            <a:normAutofit/>
          </a:bodyPr>
          <a:lstStyle/>
          <a:p>
            <a:pPr>
              <a:spcAft>
                <a:spcPts val="600"/>
              </a:spcAft>
            </a:pPr>
            <a:fld id="{0F7455E2-E10A-4EAB-A8F6-2EC66F4485C3}" type="datetime1">
              <a:rPr lang="en-US" smtClean="0"/>
              <a:t>6/10/2022</a:t>
            </a:fld>
            <a:endParaRPr lang="de-DE"/>
          </a:p>
        </p:txBody>
      </p:sp>
      <p:sp>
        <p:nvSpPr>
          <p:cNvPr id="4" name="Footer Placeholder 3">
            <a:extLst>
              <a:ext uri="{FF2B5EF4-FFF2-40B4-BE49-F238E27FC236}">
                <a16:creationId xmlns:a16="http://schemas.microsoft.com/office/drawing/2014/main" id="{C13FEBFA-41EB-7FE0-6F3F-E9978284FF33}"/>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5" name="Slide Number Placeholder 4">
            <a:extLst>
              <a:ext uri="{FF2B5EF4-FFF2-40B4-BE49-F238E27FC236}">
                <a16:creationId xmlns:a16="http://schemas.microsoft.com/office/drawing/2014/main" id="{E792C9F9-FB5E-5B3B-3633-870E0CA03A89}"/>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32</a:t>
            </a:fld>
            <a:endParaRPr lang="de-DE"/>
          </a:p>
        </p:txBody>
      </p:sp>
      <p:sp>
        <p:nvSpPr>
          <p:cNvPr id="12" name="Text Placeholder 4">
            <a:extLst>
              <a:ext uri="{FF2B5EF4-FFF2-40B4-BE49-F238E27FC236}">
                <a16:creationId xmlns:a16="http://schemas.microsoft.com/office/drawing/2014/main" id="{521BBDA4-BAD1-9FC6-CF3B-227317145528}"/>
              </a:ext>
            </a:extLst>
          </p:cNvPr>
          <p:cNvSpPr>
            <a:spLocks noGrp="1"/>
          </p:cNvSpPr>
          <p:nvPr>
            <p:ph type="body" sz="quarter" idx="13"/>
          </p:nvPr>
        </p:nvSpPr>
        <p:spPr>
          <a:xfrm>
            <a:off x="1650629" y="1513121"/>
            <a:ext cx="5417233" cy="1852276"/>
          </a:xfrm>
        </p:spPr>
        <p:txBody>
          <a:bodyPr/>
          <a:lstStyle/>
          <a:p>
            <a:r>
              <a:rPr lang="de-DE" sz="6000" dirty="0"/>
              <a:t>CONCLUSION &amp; FUTURE SCOPE</a:t>
            </a:r>
            <a:endParaRPr lang="en-US" sz="6000" dirty="0"/>
          </a:p>
        </p:txBody>
      </p:sp>
    </p:spTree>
    <p:extLst>
      <p:ext uri="{BB962C8B-B14F-4D97-AF65-F5344CB8AC3E}">
        <p14:creationId xmlns:p14="http://schemas.microsoft.com/office/powerpoint/2010/main" val="917319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4486BB-485A-7100-8B49-D25F3BB6E555}"/>
              </a:ext>
            </a:extLst>
          </p:cNvPr>
          <p:cNvSpPr>
            <a:spLocks noGrp="1"/>
          </p:cNvSpPr>
          <p:nvPr>
            <p:ph type="dt" sz="half" idx="10"/>
          </p:nvPr>
        </p:nvSpPr>
        <p:spPr>
          <a:xfrm>
            <a:off x="7754400" y="5418000"/>
            <a:ext cx="532800" cy="126000"/>
          </a:xfrm>
        </p:spPr>
        <p:txBody>
          <a:bodyPr anchor="t">
            <a:normAutofit/>
          </a:bodyPr>
          <a:lstStyle/>
          <a:p>
            <a:pPr>
              <a:spcAft>
                <a:spcPts val="600"/>
              </a:spcAft>
            </a:pPr>
            <a:fld id="{2303C9FD-99F6-4EDA-B317-16C3C220D3E8}" type="datetime1">
              <a:rPr lang="en-US" smtClean="0"/>
              <a:t>6/10/2022</a:t>
            </a:fld>
            <a:endParaRPr lang="de-DE"/>
          </a:p>
        </p:txBody>
      </p:sp>
      <p:sp>
        <p:nvSpPr>
          <p:cNvPr id="3" name="Footer Placeholder 2">
            <a:extLst>
              <a:ext uri="{FF2B5EF4-FFF2-40B4-BE49-F238E27FC236}">
                <a16:creationId xmlns:a16="http://schemas.microsoft.com/office/drawing/2014/main" id="{88C9A050-1466-3AA5-38A2-06AAF6A55D53}"/>
              </a:ext>
            </a:extLst>
          </p:cNvPr>
          <p:cNvSpPr>
            <a:spLocks noGrp="1"/>
          </p:cNvSpPr>
          <p:nvPr>
            <p:ph type="ftr" sz="quarter" idx="11"/>
          </p:nvPr>
        </p:nvSpPr>
        <p:spPr>
          <a:xfrm>
            <a:off x="468026" y="5418000"/>
            <a:ext cx="6061913" cy="126000"/>
          </a:xfrm>
        </p:spPr>
        <p:txBody>
          <a:bodyPr wrap="square" anchor="t">
            <a:normAutofit/>
          </a:bodyPr>
          <a:lstStyle/>
          <a:p>
            <a:pPr>
              <a:spcAft>
                <a:spcPts val="600"/>
              </a:spcAft>
            </a:pPr>
            <a:r>
              <a:rPr lang="de-DE"/>
              <a:t>University of Stuttgart, IAS</a:t>
            </a:r>
          </a:p>
        </p:txBody>
      </p:sp>
      <p:sp>
        <p:nvSpPr>
          <p:cNvPr id="4" name="Slide Number Placeholder 3">
            <a:extLst>
              <a:ext uri="{FF2B5EF4-FFF2-40B4-BE49-F238E27FC236}">
                <a16:creationId xmlns:a16="http://schemas.microsoft.com/office/drawing/2014/main" id="{20FFBD63-25F6-D01F-E49A-76CE199449CE}"/>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33</a:t>
            </a:fld>
            <a:endParaRPr lang="de-DE"/>
          </a:p>
        </p:txBody>
      </p:sp>
      <p:sp>
        <p:nvSpPr>
          <p:cNvPr id="15" name="Title 6">
            <a:extLst>
              <a:ext uri="{FF2B5EF4-FFF2-40B4-BE49-F238E27FC236}">
                <a16:creationId xmlns:a16="http://schemas.microsoft.com/office/drawing/2014/main" id="{A723D1BD-21D4-A8E7-534D-1A41957FD807}"/>
              </a:ext>
            </a:extLst>
          </p:cNvPr>
          <p:cNvSpPr>
            <a:spLocks noGrp="1"/>
          </p:cNvSpPr>
          <p:nvPr>
            <p:ph type="title"/>
          </p:nvPr>
        </p:nvSpPr>
        <p:spPr>
          <a:xfrm>
            <a:off x="468313" y="396000"/>
            <a:ext cx="8207375" cy="278290"/>
          </a:xfrm>
        </p:spPr>
        <p:txBody>
          <a:bodyPr/>
          <a:lstStyle/>
          <a:p>
            <a:r>
              <a:rPr lang="de-DE" sz="3200" dirty="0" err="1"/>
              <a:t>Conclusion</a:t>
            </a:r>
            <a:endParaRPr lang="en-US" sz="3200" dirty="0"/>
          </a:p>
        </p:txBody>
      </p:sp>
      <p:sp>
        <p:nvSpPr>
          <p:cNvPr id="33" name="Freeform 14">
            <a:extLst>
              <a:ext uri="{FF2B5EF4-FFF2-40B4-BE49-F238E27FC236}">
                <a16:creationId xmlns:a16="http://schemas.microsoft.com/office/drawing/2014/main" id="{48BF3766-1A84-ADA1-F363-72A414961204}"/>
              </a:ext>
            </a:extLst>
          </p:cNvPr>
          <p:cNvSpPr>
            <a:spLocks/>
          </p:cNvSpPr>
          <p:nvPr/>
        </p:nvSpPr>
        <p:spPr bwMode="auto">
          <a:xfrm>
            <a:off x="1271" y="1153716"/>
            <a:ext cx="1732360" cy="3464719"/>
          </a:xfrm>
          <a:custGeom>
            <a:avLst/>
            <a:gdLst>
              <a:gd name="T0" fmla="*/ 0 w 3559"/>
              <a:gd name="T1" fmla="*/ 0 h 7118"/>
              <a:gd name="T2" fmla="*/ 3559 w 3559"/>
              <a:gd name="T3" fmla="*/ 3559 h 7118"/>
              <a:gd name="T4" fmla="*/ 0 w 3559"/>
              <a:gd name="T5" fmla="*/ 7118 h 7118"/>
              <a:gd name="T6" fmla="*/ 0 w 3559"/>
              <a:gd name="T7" fmla="*/ 6593 h 7118"/>
              <a:gd name="T8" fmla="*/ 3034 w 3559"/>
              <a:gd name="T9" fmla="*/ 3559 h 7118"/>
              <a:gd name="T10" fmla="*/ 0 w 3559"/>
              <a:gd name="T11" fmla="*/ 525 h 7118"/>
              <a:gd name="T12" fmla="*/ 0 w 3559"/>
              <a:gd name="T13" fmla="*/ 0 h 7118"/>
            </a:gdLst>
            <a:ahLst/>
            <a:cxnLst>
              <a:cxn ang="0">
                <a:pos x="T0" y="T1"/>
              </a:cxn>
              <a:cxn ang="0">
                <a:pos x="T2" y="T3"/>
              </a:cxn>
              <a:cxn ang="0">
                <a:pos x="T4" y="T5"/>
              </a:cxn>
              <a:cxn ang="0">
                <a:pos x="T6" y="T7"/>
              </a:cxn>
              <a:cxn ang="0">
                <a:pos x="T8" y="T9"/>
              </a:cxn>
              <a:cxn ang="0">
                <a:pos x="T10" y="T11"/>
              </a:cxn>
              <a:cxn ang="0">
                <a:pos x="T12" y="T13"/>
              </a:cxn>
            </a:cxnLst>
            <a:rect l="0" t="0" r="r" b="b"/>
            <a:pathLst>
              <a:path w="3559" h="7118">
                <a:moveTo>
                  <a:pt x="0" y="0"/>
                </a:moveTo>
                <a:cubicBezTo>
                  <a:pt x="1966" y="0"/>
                  <a:pt x="3559" y="1594"/>
                  <a:pt x="3559" y="3559"/>
                </a:cubicBezTo>
                <a:cubicBezTo>
                  <a:pt x="3559" y="5525"/>
                  <a:pt x="1966" y="7118"/>
                  <a:pt x="0" y="7118"/>
                </a:cubicBezTo>
                <a:lnTo>
                  <a:pt x="0" y="6593"/>
                </a:lnTo>
                <a:cubicBezTo>
                  <a:pt x="1676" y="6593"/>
                  <a:pt x="3034" y="5235"/>
                  <a:pt x="3034" y="3559"/>
                </a:cubicBezTo>
                <a:cubicBezTo>
                  <a:pt x="3034" y="1884"/>
                  <a:pt x="1676" y="525"/>
                  <a:pt x="0" y="525"/>
                </a:cubicBezTo>
                <a:lnTo>
                  <a:pt x="0" y="0"/>
                </a:lnTo>
                <a:close/>
              </a:path>
            </a:pathLst>
          </a:custGeom>
          <a:solidFill>
            <a:schemeClr val="accent5">
              <a:lumMod val="50000"/>
            </a:schemeClr>
          </a:solidFill>
          <a:ln w="0">
            <a:solidFill>
              <a:schemeClr val="accent3"/>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endParaRPr lang="en-US" sz="1053"/>
          </a:p>
        </p:txBody>
      </p:sp>
      <p:sp>
        <p:nvSpPr>
          <p:cNvPr id="34" name="Freeform 11">
            <a:extLst>
              <a:ext uri="{FF2B5EF4-FFF2-40B4-BE49-F238E27FC236}">
                <a16:creationId xmlns:a16="http://schemas.microsoft.com/office/drawing/2014/main" id="{BD0D726C-6FB3-376D-6359-308220426074}"/>
              </a:ext>
            </a:extLst>
          </p:cNvPr>
          <p:cNvSpPr>
            <a:spLocks/>
          </p:cNvSpPr>
          <p:nvPr/>
        </p:nvSpPr>
        <p:spPr bwMode="auto">
          <a:xfrm>
            <a:off x="1271" y="1408510"/>
            <a:ext cx="1476375" cy="2955131"/>
          </a:xfrm>
          <a:custGeom>
            <a:avLst/>
            <a:gdLst>
              <a:gd name="T0" fmla="*/ 0 w 3034"/>
              <a:gd name="T1" fmla="*/ 0 h 6068"/>
              <a:gd name="T2" fmla="*/ 3034 w 3034"/>
              <a:gd name="T3" fmla="*/ 3034 h 6068"/>
              <a:gd name="T4" fmla="*/ 0 w 3034"/>
              <a:gd name="T5" fmla="*/ 6068 h 6068"/>
              <a:gd name="T6" fmla="*/ 0 w 3034"/>
              <a:gd name="T7" fmla="*/ 5543 h 6068"/>
              <a:gd name="T8" fmla="*/ 2510 w 3034"/>
              <a:gd name="T9" fmla="*/ 3034 h 6068"/>
              <a:gd name="T10" fmla="*/ 0 w 3034"/>
              <a:gd name="T11" fmla="*/ 525 h 6068"/>
              <a:gd name="T12" fmla="*/ 0 w 3034"/>
              <a:gd name="T13" fmla="*/ 0 h 6068"/>
            </a:gdLst>
            <a:ahLst/>
            <a:cxnLst>
              <a:cxn ang="0">
                <a:pos x="T0" y="T1"/>
              </a:cxn>
              <a:cxn ang="0">
                <a:pos x="T2" y="T3"/>
              </a:cxn>
              <a:cxn ang="0">
                <a:pos x="T4" y="T5"/>
              </a:cxn>
              <a:cxn ang="0">
                <a:pos x="T6" y="T7"/>
              </a:cxn>
              <a:cxn ang="0">
                <a:pos x="T8" y="T9"/>
              </a:cxn>
              <a:cxn ang="0">
                <a:pos x="T10" y="T11"/>
              </a:cxn>
              <a:cxn ang="0">
                <a:pos x="T12" y="T13"/>
              </a:cxn>
            </a:cxnLst>
            <a:rect l="0" t="0" r="r" b="b"/>
            <a:pathLst>
              <a:path w="3034" h="6068">
                <a:moveTo>
                  <a:pt x="0" y="0"/>
                </a:moveTo>
                <a:cubicBezTo>
                  <a:pt x="1676" y="0"/>
                  <a:pt x="3034" y="1359"/>
                  <a:pt x="3034" y="3034"/>
                </a:cubicBezTo>
                <a:cubicBezTo>
                  <a:pt x="3034" y="4710"/>
                  <a:pt x="1676" y="6068"/>
                  <a:pt x="0" y="6068"/>
                </a:cubicBezTo>
                <a:lnTo>
                  <a:pt x="0" y="5543"/>
                </a:lnTo>
                <a:cubicBezTo>
                  <a:pt x="1386" y="5543"/>
                  <a:pt x="2510" y="4420"/>
                  <a:pt x="2510" y="3034"/>
                </a:cubicBezTo>
                <a:cubicBezTo>
                  <a:pt x="2510" y="1649"/>
                  <a:pt x="1386" y="525"/>
                  <a:pt x="0" y="525"/>
                </a:cubicBezTo>
                <a:lnTo>
                  <a:pt x="0" y="0"/>
                </a:lnTo>
                <a:close/>
              </a:path>
            </a:pathLst>
          </a:custGeom>
          <a:solidFill>
            <a:schemeClr val="accent2">
              <a:lumMod val="75000"/>
            </a:schemeClr>
          </a:solidFill>
          <a:ln w="0">
            <a:solidFill>
              <a:schemeClr val="accent4"/>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endParaRPr lang="en-US" sz="1053"/>
          </a:p>
        </p:txBody>
      </p:sp>
      <p:sp>
        <p:nvSpPr>
          <p:cNvPr id="35" name="Freeform 8">
            <a:extLst>
              <a:ext uri="{FF2B5EF4-FFF2-40B4-BE49-F238E27FC236}">
                <a16:creationId xmlns:a16="http://schemas.microsoft.com/office/drawing/2014/main" id="{83CF12E2-C32E-D578-433D-9FF8DB8EE6F5}"/>
              </a:ext>
            </a:extLst>
          </p:cNvPr>
          <p:cNvSpPr>
            <a:spLocks/>
          </p:cNvSpPr>
          <p:nvPr/>
        </p:nvSpPr>
        <p:spPr bwMode="auto">
          <a:xfrm>
            <a:off x="1271" y="1664494"/>
            <a:ext cx="1221581" cy="2443163"/>
          </a:xfrm>
          <a:custGeom>
            <a:avLst/>
            <a:gdLst>
              <a:gd name="T0" fmla="*/ 0 w 2510"/>
              <a:gd name="T1" fmla="*/ 0 h 5018"/>
              <a:gd name="T2" fmla="*/ 2510 w 2510"/>
              <a:gd name="T3" fmla="*/ 2509 h 5018"/>
              <a:gd name="T4" fmla="*/ 0 w 2510"/>
              <a:gd name="T5" fmla="*/ 5018 h 5018"/>
              <a:gd name="T6" fmla="*/ 0 w 2510"/>
              <a:gd name="T7" fmla="*/ 4493 h 5018"/>
              <a:gd name="T8" fmla="*/ 1985 w 2510"/>
              <a:gd name="T9" fmla="*/ 2509 h 5018"/>
              <a:gd name="T10" fmla="*/ 0 w 2510"/>
              <a:gd name="T11" fmla="*/ 525 h 5018"/>
              <a:gd name="T12" fmla="*/ 0 w 2510"/>
              <a:gd name="T13" fmla="*/ 0 h 5018"/>
            </a:gdLst>
            <a:ahLst/>
            <a:cxnLst>
              <a:cxn ang="0">
                <a:pos x="T0" y="T1"/>
              </a:cxn>
              <a:cxn ang="0">
                <a:pos x="T2" y="T3"/>
              </a:cxn>
              <a:cxn ang="0">
                <a:pos x="T4" y="T5"/>
              </a:cxn>
              <a:cxn ang="0">
                <a:pos x="T6" y="T7"/>
              </a:cxn>
              <a:cxn ang="0">
                <a:pos x="T8" y="T9"/>
              </a:cxn>
              <a:cxn ang="0">
                <a:pos x="T10" y="T11"/>
              </a:cxn>
              <a:cxn ang="0">
                <a:pos x="T12" y="T13"/>
              </a:cxn>
            </a:cxnLst>
            <a:rect l="0" t="0" r="r" b="b"/>
            <a:pathLst>
              <a:path w="2510" h="5018">
                <a:moveTo>
                  <a:pt x="0" y="0"/>
                </a:moveTo>
                <a:cubicBezTo>
                  <a:pt x="1386" y="0"/>
                  <a:pt x="2510" y="1124"/>
                  <a:pt x="2510" y="2509"/>
                </a:cubicBezTo>
                <a:cubicBezTo>
                  <a:pt x="2510" y="3895"/>
                  <a:pt x="1386" y="5018"/>
                  <a:pt x="0" y="5018"/>
                </a:cubicBezTo>
                <a:lnTo>
                  <a:pt x="0" y="4493"/>
                </a:lnTo>
                <a:cubicBezTo>
                  <a:pt x="1096" y="4493"/>
                  <a:pt x="1985" y="3605"/>
                  <a:pt x="1985" y="2509"/>
                </a:cubicBezTo>
                <a:cubicBezTo>
                  <a:pt x="1985" y="1413"/>
                  <a:pt x="1096" y="525"/>
                  <a:pt x="0" y="525"/>
                </a:cubicBezTo>
                <a:lnTo>
                  <a:pt x="0" y="0"/>
                </a:lnTo>
                <a:close/>
              </a:path>
            </a:pathLst>
          </a:custGeom>
          <a:solidFill>
            <a:schemeClr val="accent1"/>
          </a:solidFill>
          <a:ln w="0">
            <a:solidFill>
              <a:schemeClr val="accent1"/>
            </a:solid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endParaRPr lang="en-US" sz="1053"/>
          </a:p>
        </p:txBody>
      </p:sp>
      <p:sp>
        <p:nvSpPr>
          <p:cNvPr id="36" name="Freeform 5">
            <a:extLst>
              <a:ext uri="{FF2B5EF4-FFF2-40B4-BE49-F238E27FC236}">
                <a16:creationId xmlns:a16="http://schemas.microsoft.com/office/drawing/2014/main" id="{281BA614-3E59-0C8B-2D9F-6D33D85D4282}"/>
              </a:ext>
            </a:extLst>
          </p:cNvPr>
          <p:cNvSpPr>
            <a:spLocks/>
          </p:cNvSpPr>
          <p:nvPr/>
        </p:nvSpPr>
        <p:spPr bwMode="auto">
          <a:xfrm>
            <a:off x="-14772" y="1920479"/>
            <a:ext cx="965597" cy="1931194"/>
          </a:xfrm>
          <a:custGeom>
            <a:avLst/>
            <a:gdLst>
              <a:gd name="T0" fmla="*/ 0 w 1985"/>
              <a:gd name="T1" fmla="*/ 0 h 3968"/>
              <a:gd name="T2" fmla="*/ 1985 w 1985"/>
              <a:gd name="T3" fmla="*/ 1984 h 3968"/>
              <a:gd name="T4" fmla="*/ 0 w 1985"/>
              <a:gd name="T5" fmla="*/ 3968 h 3968"/>
              <a:gd name="T6" fmla="*/ 0 w 1985"/>
              <a:gd name="T7" fmla="*/ 3443 h 3968"/>
              <a:gd name="T8" fmla="*/ 1460 w 1985"/>
              <a:gd name="T9" fmla="*/ 1984 h 3968"/>
              <a:gd name="T10" fmla="*/ 0 w 1985"/>
              <a:gd name="T11" fmla="*/ 525 h 3968"/>
              <a:gd name="T12" fmla="*/ 0 w 1985"/>
              <a:gd name="T13" fmla="*/ 0 h 3968"/>
            </a:gdLst>
            <a:ahLst/>
            <a:cxnLst>
              <a:cxn ang="0">
                <a:pos x="T0" y="T1"/>
              </a:cxn>
              <a:cxn ang="0">
                <a:pos x="T2" y="T3"/>
              </a:cxn>
              <a:cxn ang="0">
                <a:pos x="T4" y="T5"/>
              </a:cxn>
              <a:cxn ang="0">
                <a:pos x="T6" y="T7"/>
              </a:cxn>
              <a:cxn ang="0">
                <a:pos x="T8" y="T9"/>
              </a:cxn>
              <a:cxn ang="0">
                <a:pos x="T10" y="T11"/>
              </a:cxn>
              <a:cxn ang="0">
                <a:pos x="T12" y="T13"/>
              </a:cxn>
            </a:cxnLst>
            <a:rect l="0" t="0" r="r" b="b"/>
            <a:pathLst>
              <a:path w="1985" h="3968">
                <a:moveTo>
                  <a:pt x="0" y="0"/>
                </a:moveTo>
                <a:cubicBezTo>
                  <a:pt x="1096" y="0"/>
                  <a:pt x="1985" y="888"/>
                  <a:pt x="1985" y="1984"/>
                </a:cubicBezTo>
                <a:cubicBezTo>
                  <a:pt x="1985" y="3080"/>
                  <a:pt x="1096" y="3968"/>
                  <a:pt x="0" y="3968"/>
                </a:cubicBezTo>
                <a:lnTo>
                  <a:pt x="0" y="3443"/>
                </a:lnTo>
                <a:cubicBezTo>
                  <a:pt x="806" y="3443"/>
                  <a:pt x="1460" y="2790"/>
                  <a:pt x="1460" y="1984"/>
                </a:cubicBezTo>
                <a:cubicBezTo>
                  <a:pt x="1460" y="1178"/>
                  <a:pt x="806" y="525"/>
                  <a:pt x="0" y="525"/>
                </a:cubicBezTo>
                <a:lnTo>
                  <a:pt x="0" y="0"/>
                </a:lnTo>
                <a:close/>
              </a:path>
            </a:pathLst>
          </a:custGeom>
          <a:solidFill>
            <a:schemeClr val="tx2"/>
          </a:solidFill>
          <a:ln w="0">
            <a:noFill/>
            <a:prstDash val="solid"/>
            <a:round/>
            <a:headEnd/>
            <a:tailEnd/>
          </a:ln>
          <a:effectLst>
            <a:outerShdw blurRad="50800" dist="38100" dir="2700000" algn="tl" rotWithShape="0">
              <a:prstClr val="black">
                <a:alpha val="40000"/>
              </a:prstClr>
            </a:outerShdw>
          </a:effectLst>
        </p:spPr>
        <p:txBody>
          <a:bodyPr vert="horz" wrap="square" lIns="68580" tIns="34290" rIns="68580" bIns="34290" numCol="1" anchor="t" anchorCtr="0" compatLnSpc="1">
            <a:prstTxWarp prst="textNoShape">
              <a:avLst/>
            </a:prstTxWarp>
          </a:bodyP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endParaRPr lang="en-US" sz="1053">
              <a:solidFill>
                <a:schemeClr val="tx2"/>
              </a:solidFill>
            </a:endParaRPr>
          </a:p>
        </p:txBody>
      </p:sp>
      <p:cxnSp>
        <p:nvCxnSpPr>
          <p:cNvPr id="37" name="Straight Connector 36">
            <a:extLst>
              <a:ext uri="{FF2B5EF4-FFF2-40B4-BE49-F238E27FC236}">
                <a16:creationId xmlns:a16="http://schemas.microsoft.com/office/drawing/2014/main" id="{BA9BC248-78D9-1BF6-7B02-B218C3B54047}"/>
              </a:ext>
            </a:extLst>
          </p:cNvPr>
          <p:cNvCxnSpPr>
            <a:cxnSpLocks/>
          </p:cNvCxnSpPr>
          <p:nvPr/>
        </p:nvCxnSpPr>
        <p:spPr>
          <a:xfrm flipV="1">
            <a:off x="612061" y="1473855"/>
            <a:ext cx="1745074" cy="980720"/>
          </a:xfrm>
          <a:prstGeom prst="line">
            <a:avLst/>
          </a:prstGeom>
          <a:ln w="152400">
            <a:solidFill>
              <a:schemeClr val="tx2"/>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230DAFA-0F97-2D74-F9E2-0B34EBB4CDB2}"/>
              </a:ext>
            </a:extLst>
          </p:cNvPr>
          <p:cNvCxnSpPr>
            <a:cxnSpLocks/>
          </p:cNvCxnSpPr>
          <p:nvPr/>
        </p:nvCxnSpPr>
        <p:spPr>
          <a:xfrm flipV="1">
            <a:off x="966868" y="2356447"/>
            <a:ext cx="1754872" cy="352922"/>
          </a:xfrm>
          <a:prstGeom prst="line">
            <a:avLst/>
          </a:prstGeom>
          <a:ln w="152400">
            <a:solidFill>
              <a:schemeClr val="accent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BE2F46-7CE9-2869-17F4-A2F9F6B67A7E}"/>
              </a:ext>
            </a:extLst>
          </p:cNvPr>
          <p:cNvCxnSpPr>
            <a:cxnSpLocks/>
          </p:cNvCxnSpPr>
          <p:nvPr/>
        </p:nvCxnSpPr>
        <p:spPr>
          <a:xfrm>
            <a:off x="1222852" y="3139916"/>
            <a:ext cx="1588761" cy="249626"/>
          </a:xfrm>
          <a:prstGeom prst="line">
            <a:avLst/>
          </a:prstGeom>
          <a:ln w="152400">
            <a:solidFill>
              <a:schemeClr val="accent2">
                <a:lumMod val="75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4F6B2A-3E8B-6290-3E37-53104ABA243E}"/>
              </a:ext>
            </a:extLst>
          </p:cNvPr>
          <p:cNvCxnSpPr>
            <a:cxnSpLocks/>
          </p:cNvCxnSpPr>
          <p:nvPr/>
        </p:nvCxnSpPr>
        <p:spPr>
          <a:xfrm>
            <a:off x="1203132" y="3768277"/>
            <a:ext cx="1138118" cy="635411"/>
          </a:xfrm>
          <a:prstGeom prst="line">
            <a:avLst/>
          </a:prstGeom>
          <a:ln w="152400">
            <a:solidFill>
              <a:schemeClr val="accent5">
                <a:lumMod val="50000"/>
              </a:schemeClr>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5D24097-5C54-BB6B-153B-73624BE94563}"/>
              </a:ext>
            </a:extLst>
          </p:cNvPr>
          <p:cNvSpPr/>
          <p:nvPr/>
        </p:nvSpPr>
        <p:spPr>
          <a:xfrm>
            <a:off x="2534062" y="1139515"/>
            <a:ext cx="6141626" cy="6585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dirty="0"/>
          </a:p>
        </p:txBody>
      </p:sp>
      <p:sp>
        <p:nvSpPr>
          <p:cNvPr id="47" name="Oval 46">
            <a:extLst>
              <a:ext uri="{FF2B5EF4-FFF2-40B4-BE49-F238E27FC236}">
                <a16:creationId xmlns:a16="http://schemas.microsoft.com/office/drawing/2014/main" id="{908196FA-D900-6F62-E60C-D0008A15AE75}"/>
              </a:ext>
            </a:extLst>
          </p:cNvPr>
          <p:cNvSpPr/>
          <p:nvPr/>
        </p:nvSpPr>
        <p:spPr>
          <a:xfrm>
            <a:off x="2309339" y="1141263"/>
            <a:ext cx="658586" cy="658586"/>
          </a:xfrm>
          <a:prstGeom prst="ellipse">
            <a:avLst/>
          </a:prstGeom>
          <a:solidFill>
            <a:schemeClr val="tx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en-US" sz="2700" b="1" dirty="0">
                <a:solidFill>
                  <a:schemeClr val="bg1"/>
                </a:solidFill>
                <a:effectLst>
                  <a:outerShdw blurRad="38100" dist="38100" dir="2700000" algn="tl">
                    <a:srgbClr val="000000">
                      <a:alpha val="43137"/>
                    </a:srgbClr>
                  </a:outerShdw>
                </a:effectLst>
              </a:rPr>
              <a:t>01</a:t>
            </a:r>
          </a:p>
        </p:txBody>
      </p:sp>
      <p:sp>
        <p:nvSpPr>
          <p:cNvPr id="48" name="Rectangle 47">
            <a:extLst>
              <a:ext uri="{FF2B5EF4-FFF2-40B4-BE49-F238E27FC236}">
                <a16:creationId xmlns:a16="http://schemas.microsoft.com/office/drawing/2014/main" id="{976FAFDC-6AF7-EBE6-D72B-7F5A0E9189F9}"/>
              </a:ext>
            </a:extLst>
          </p:cNvPr>
          <p:cNvSpPr/>
          <p:nvPr/>
        </p:nvSpPr>
        <p:spPr>
          <a:xfrm>
            <a:off x="2967925" y="2063335"/>
            <a:ext cx="5707763" cy="6585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49" name="Rectangle 48">
            <a:extLst>
              <a:ext uri="{FF2B5EF4-FFF2-40B4-BE49-F238E27FC236}">
                <a16:creationId xmlns:a16="http://schemas.microsoft.com/office/drawing/2014/main" id="{B41E62FF-FBF6-B018-839B-5C6F78D3A6BE}"/>
              </a:ext>
            </a:extLst>
          </p:cNvPr>
          <p:cNvSpPr/>
          <p:nvPr/>
        </p:nvSpPr>
        <p:spPr>
          <a:xfrm>
            <a:off x="3058752" y="3113088"/>
            <a:ext cx="5616936" cy="6585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a:p>
        </p:txBody>
      </p:sp>
      <p:sp>
        <p:nvSpPr>
          <p:cNvPr id="50" name="Rectangle 49">
            <a:extLst>
              <a:ext uri="{FF2B5EF4-FFF2-40B4-BE49-F238E27FC236}">
                <a16:creationId xmlns:a16="http://schemas.microsoft.com/office/drawing/2014/main" id="{8BFE2D70-4C8F-F2CF-0837-235813BFB2B1}"/>
              </a:ext>
            </a:extLst>
          </p:cNvPr>
          <p:cNvSpPr/>
          <p:nvPr/>
        </p:nvSpPr>
        <p:spPr>
          <a:xfrm>
            <a:off x="2593557" y="4104325"/>
            <a:ext cx="6082131" cy="65858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endParaRPr lang="en-US" sz="1053" dirty="0"/>
          </a:p>
        </p:txBody>
      </p:sp>
      <p:sp>
        <p:nvSpPr>
          <p:cNvPr id="51" name="Oval 50">
            <a:extLst>
              <a:ext uri="{FF2B5EF4-FFF2-40B4-BE49-F238E27FC236}">
                <a16:creationId xmlns:a16="http://schemas.microsoft.com/office/drawing/2014/main" id="{C8B75108-1A5F-BE70-A6EE-CA42D4600A2D}"/>
              </a:ext>
            </a:extLst>
          </p:cNvPr>
          <p:cNvSpPr/>
          <p:nvPr/>
        </p:nvSpPr>
        <p:spPr>
          <a:xfrm>
            <a:off x="2673944" y="2050783"/>
            <a:ext cx="658586" cy="658586"/>
          </a:xfrm>
          <a:prstGeom prst="ellipse">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en-US" sz="2700" b="1" dirty="0">
                <a:solidFill>
                  <a:schemeClr val="bg1"/>
                </a:solidFill>
                <a:effectLst>
                  <a:outerShdw blurRad="38100" dist="38100" dir="2700000" algn="tl">
                    <a:srgbClr val="000000">
                      <a:alpha val="43137"/>
                    </a:srgbClr>
                  </a:outerShdw>
                </a:effectLst>
              </a:rPr>
              <a:t>02</a:t>
            </a:r>
          </a:p>
        </p:txBody>
      </p:sp>
      <p:sp>
        <p:nvSpPr>
          <p:cNvPr id="52" name="Oval 51">
            <a:extLst>
              <a:ext uri="{FF2B5EF4-FFF2-40B4-BE49-F238E27FC236}">
                <a16:creationId xmlns:a16="http://schemas.microsoft.com/office/drawing/2014/main" id="{25BB2C89-447B-F5B4-6B6B-84CA0FD20A2E}"/>
              </a:ext>
            </a:extLst>
          </p:cNvPr>
          <p:cNvSpPr/>
          <p:nvPr/>
        </p:nvSpPr>
        <p:spPr>
          <a:xfrm>
            <a:off x="2754347" y="3112068"/>
            <a:ext cx="658586" cy="658586"/>
          </a:xfrm>
          <a:prstGeom prst="ellipse">
            <a:avLst/>
          </a:prstGeom>
          <a:solidFill>
            <a:schemeClr val="accent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en-US" sz="2700" b="1" dirty="0">
                <a:solidFill>
                  <a:schemeClr val="bg1"/>
                </a:solidFill>
                <a:effectLst>
                  <a:outerShdw blurRad="38100" dist="38100" dir="2700000" algn="tl">
                    <a:srgbClr val="000000">
                      <a:alpha val="43137"/>
                    </a:srgbClr>
                  </a:outerShdw>
                </a:effectLst>
              </a:rPr>
              <a:t>03</a:t>
            </a:r>
          </a:p>
        </p:txBody>
      </p:sp>
      <p:sp>
        <p:nvSpPr>
          <p:cNvPr id="53" name="Oval 52">
            <a:extLst>
              <a:ext uri="{FF2B5EF4-FFF2-40B4-BE49-F238E27FC236}">
                <a16:creationId xmlns:a16="http://schemas.microsoft.com/office/drawing/2014/main" id="{2FED27D2-8FA9-D9A0-160E-7441A039D776}"/>
              </a:ext>
            </a:extLst>
          </p:cNvPr>
          <p:cNvSpPr/>
          <p:nvPr/>
        </p:nvSpPr>
        <p:spPr>
          <a:xfrm>
            <a:off x="2309339" y="4097470"/>
            <a:ext cx="658586" cy="658586"/>
          </a:xfrm>
          <a:prstGeom prst="ellipse">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a:lstStyle>
          <a:p>
            <a:pPr algn="ctr"/>
            <a:r>
              <a:rPr lang="en-US" sz="2700" b="1" dirty="0">
                <a:solidFill>
                  <a:schemeClr val="bg1"/>
                </a:solidFill>
                <a:effectLst>
                  <a:outerShdw blurRad="38100" dist="38100" dir="2700000" algn="tl">
                    <a:srgbClr val="000000">
                      <a:alpha val="43137"/>
                    </a:srgbClr>
                  </a:outerShdw>
                </a:effectLst>
              </a:rPr>
              <a:t>04</a:t>
            </a:r>
          </a:p>
        </p:txBody>
      </p:sp>
      <p:sp>
        <p:nvSpPr>
          <p:cNvPr id="5" name="TextBox 4">
            <a:extLst>
              <a:ext uri="{FF2B5EF4-FFF2-40B4-BE49-F238E27FC236}">
                <a16:creationId xmlns:a16="http://schemas.microsoft.com/office/drawing/2014/main" id="{A30172F0-4044-32A0-8E8D-CD528CD571B7}"/>
              </a:ext>
            </a:extLst>
          </p:cNvPr>
          <p:cNvSpPr txBox="1"/>
          <p:nvPr/>
        </p:nvSpPr>
        <p:spPr>
          <a:xfrm>
            <a:off x="3058752" y="1191490"/>
            <a:ext cx="5473187" cy="408408"/>
          </a:xfrm>
          <a:prstGeom prst="rect">
            <a:avLst/>
          </a:prstGeom>
          <a:noFill/>
        </p:spPr>
        <p:txBody>
          <a:bodyPr wrap="square" lIns="0" tIns="0" rIns="0" bIns="0" rtlCol="0">
            <a:noAutofit/>
          </a:bodyPr>
          <a:lstStyle/>
          <a:p>
            <a:pPr>
              <a:buClr>
                <a:schemeClr val="accent1"/>
              </a:buClr>
            </a:pPr>
            <a:r>
              <a:rPr lang="en-US" sz="1200" dirty="0">
                <a:solidFill>
                  <a:srgbClr val="000000"/>
                </a:solidFill>
                <a:latin typeface="Arial" panose="020B0604020202020204" pitchFamily="34" charset="0"/>
              </a:rPr>
              <a:t>The Traffic Model of MOBATSim consisting of 10 vehicles with 3 different scenarios is adapted. Sensor Faults are injected using FI block at speed and distance sensor of Vehicle 2 and vehicle 6 .</a:t>
            </a:r>
            <a:endParaRPr lang="en-US" sz="1600" dirty="0"/>
          </a:p>
        </p:txBody>
      </p:sp>
      <p:sp>
        <p:nvSpPr>
          <p:cNvPr id="54" name="TextBox 53">
            <a:extLst>
              <a:ext uri="{FF2B5EF4-FFF2-40B4-BE49-F238E27FC236}">
                <a16:creationId xmlns:a16="http://schemas.microsoft.com/office/drawing/2014/main" id="{1FC84B7C-FADF-1046-E8D9-4E91FEF8669F}"/>
              </a:ext>
            </a:extLst>
          </p:cNvPr>
          <p:cNvSpPr txBox="1"/>
          <p:nvPr/>
        </p:nvSpPr>
        <p:spPr>
          <a:xfrm>
            <a:off x="3412933" y="2188248"/>
            <a:ext cx="5473187" cy="408408"/>
          </a:xfrm>
          <a:prstGeom prst="rect">
            <a:avLst/>
          </a:prstGeom>
          <a:noFill/>
        </p:spPr>
        <p:txBody>
          <a:bodyPr wrap="square" lIns="0" tIns="0" rIns="0" bIns="0" rtlCol="0">
            <a:noAutofit/>
          </a:bodyPr>
          <a:lstStyle/>
          <a:p>
            <a:pPr>
              <a:buClr>
                <a:schemeClr val="accent1"/>
              </a:buClr>
            </a:pPr>
            <a:r>
              <a:rPr lang="de-DE" sz="1200" dirty="0">
                <a:solidFill>
                  <a:schemeClr val="tx2"/>
                </a:solidFill>
              </a:rPr>
              <a:t>Faulty and Fault-Free (univariate and multivariate) data is generated and eventually, labeled and pre-processed </a:t>
            </a:r>
            <a:endParaRPr lang="en-US" sz="1200" dirty="0">
              <a:solidFill>
                <a:schemeClr val="tx2"/>
              </a:solidFill>
            </a:endParaRPr>
          </a:p>
        </p:txBody>
      </p:sp>
      <p:sp>
        <p:nvSpPr>
          <p:cNvPr id="6" name="TextBox 5">
            <a:extLst>
              <a:ext uri="{FF2B5EF4-FFF2-40B4-BE49-F238E27FC236}">
                <a16:creationId xmlns:a16="http://schemas.microsoft.com/office/drawing/2014/main" id="{D3AFCC5B-5991-B6AE-02F0-2AF640D2B68E}"/>
              </a:ext>
            </a:extLst>
          </p:cNvPr>
          <p:cNvSpPr txBox="1"/>
          <p:nvPr/>
        </p:nvSpPr>
        <p:spPr>
          <a:xfrm>
            <a:off x="3538225" y="3180141"/>
            <a:ext cx="4988828" cy="432489"/>
          </a:xfrm>
          <a:prstGeom prst="rect">
            <a:avLst/>
          </a:prstGeom>
          <a:noFill/>
        </p:spPr>
        <p:txBody>
          <a:bodyPr wrap="square" lIns="0" tIns="0" rIns="0" bIns="0" rtlCol="0">
            <a:noAutofit/>
          </a:bodyPr>
          <a:lstStyle/>
          <a:p>
            <a:pPr>
              <a:buClr>
                <a:schemeClr val="accent1"/>
              </a:buClr>
            </a:pPr>
            <a:r>
              <a:rPr lang="en-US" sz="1200" dirty="0">
                <a:solidFill>
                  <a:srgbClr val="000000"/>
                </a:solidFill>
                <a:effectLst/>
                <a:latin typeface="Arial" panose="020B0604020202020204" pitchFamily="34" charset="0"/>
              </a:rPr>
              <a:t>Simple RNN, GRU-Simple RNN, Bidirectional GRU-Bidirectional Simple RNN, Autoencoders, Transformer-based classifier and LSTM-Autoencoder architectures are used for training both types of data.</a:t>
            </a:r>
            <a:endParaRPr lang="en-US" sz="1200" dirty="0">
              <a:effectLst/>
            </a:endParaRPr>
          </a:p>
        </p:txBody>
      </p:sp>
      <p:sp>
        <p:nvSpPr>
          <p:cNvPr id="55" name="TextBox 54">
            <a:extLst>
              <a:ext uri="{FF2B5EF4-FFF2-40B4-BE49-F238E27FC236}">
                <a16:creationId xmlns:a16="http://schemas.microsoft.com/office/drawing/2014/main" id="{60DF8348-6C53-3D9B-4634-9EDE647B9AC7}"/>
              </a:ext>
            </a:extLst>
          </p:cNvPr>
          <p:cNvSpPr txBox="1"/>
          <p:nvPr/>
        </p:nvSpPr>
        <p:spPr>
          <a:xfrm>
            <a:off x="3083640" y="4160801"/>
            <a:ext cx="5387416" cy="436207"/>
          </a:xfrm>
          <a:prstGeom prst="rect">
            <a:avLst/>
          </a:prstGeom>
          <a:noFill/>
        </p:spPr>
        <p:txBody>
          <a:bodyPr wrap="square" lIns="0" tIns="0" rIns="0" bIns="0" rtlCol="0">
            <a:noAutofit/>
          </a:bodyPr>
          <a:lstStyle/>
          <a:p>
            <a:pPr>
              <a:buClr>
                <a:schemeClr val="accent1"/>
              </a:buClr>
            </a:pPr>
            <a:r>
              <a:rPr lang="de-DE" sz="1200" dirty="0">
                <a:solidFill>
                  <a:schemeClr val="tx2"/>
                </a:solidFill>
              </a:rPr>
              <a:t>LSTM-Autoencoders perform the </a:t>
            </a:r>
            <a:r>
              <a:rPr lang="de-DE" sz="1200" dirty="0" err="1">
                <a:solidFill>
                  <a:schemeClr val="tx2"/>
                </a:solidFill>
              </a:rPr>
              <a:t>best</a:t>
            </a:r>
            <a:r>
              <a:rPr lang="de-DE" sz="1200" dirty="0">
                <a:solidFill>
                  <a:schemeClr val="tx2"/>
                </a:solidFill>
              </a:rPr>
              <a:t> out </a:t>
            </a:r>
            <a:r>
              <a:rPr lang="de-DE" sz="1200" dirty="0" err="1">
                <a:solidFill>
                  <a:schemeClr val="tx2"/>
                </a:solidFill>
              </a:rPr>
              <a:t>of</a:t>
            </a:r>
            <a:r>
              <a:rPr lang="de-DE" sz="1200" dirty="0">
                <a:solidFill>
                  <a:schemeClr val="tx2"/>
                </a:solidFill>
              </a:rPr>
              <a:t> all the DL </a:t>
            </a:r>
            <a:r>
              <a:rPr lang="de-DE" sz="1200" dirty="0" err="1">
                <a:solidFill>
                  <a:schemeClr val="tx2"/>
                </a:solidFill>
              </a:rPr>
              <a:t>models</a:t>
            </a:r>
            <a:r>
              <a:rPr lang="de-DE" sz="1200" dirty="0">
                <a:solidFill>
                  <a:schemeClr val="tx2"/>
                </a:solidFill>
              </a:rPr>
              <a:t> </a:t>
            </a:r>
            <a:r>
              <a:rPr lang="de-DE" sz="1200" dirty="0" err="1">
                <a:solidFill>
                  <a:schemeClr val="tx2"/>
                </a:solidFill>
              </a:rPr>
              <a:t>used</a:t>
            </a:r>
            <a:r>
              <a:rPr lang="de-DE" sz="1200" dirty="0">
                <a:solidFill>
                  <a:schemeClr val="tx2"/>
                </a:solidFill>
              </a:rPr>
              <a:t> </a:t>
            </a:r>
            <a:r>
              <a:rPr lang="de-DE" sz="1200" dirty="0" err="1">
                <a:solidFill>
                  <a:schemeClr val="tx2"/>
                </a:solidFill>
              </a:rPr>
              <a:t>for</a:t>
            </a:r>
            <a:r>
              <a:rPr lang="de-DE" sz="1200" dirty="0">
                <a:solidFill>
                  <a:schemeClr val="tx2"/>
                </a:solidFill>
              </a:rPr>
              <a:t> </a:t>
            </a:r>
            <a:r>
              <a:rPr lang="de-DE" sz="1200" dirty="0" err="1">
                <a:solidFill>
                  <a:schemeClr val="tx2"/>
                </a:solidFill>
              </a:rPr>
              <a:t>both</a:t>
            </a:r>
            <a:r>
              <a:rPr lang="de-DE" sz="1200" dirty="0">
                <a:solidFill>
                  <a:schemeClr val="tx2"/>
                </a:solidFill>
              </a:rPr>
              <a:t> </a:t>
            </a:r>
            <a:r>
              <a:rPr lang="de-DE" sz="1200" dirty="0" err="1">
                <a:solidFill>
                  <a:schemeClr val="tx2"/>
                </a:solidFill>
              </a:rPr>
              <a:t>types</a:t>
            </a:r>
            <a:r>
              <a:rPr lang="de-DE" sz="1200" dirty="0">
                <a:solidFill>
                  <a:schemeClr val="tx2"/>
                </a:solidFill>
              </a:rPr>
              <a:t> </a:t>
            </a:r>
            <a:r>
              <a:rPr lang="de-DE" sz="1200" dirty="0" err="1">
                <a:solidFill>
                  <a:schemeClr val="tx2"/>
                </a:solidFill>
              </a:rPr>
              <a:t>of</a:t>
            </a:r>
            <a:r>
              <a:rPr lang="de-DE" sz="1200" dirty="0">
                <a:solidFill>
                  <a:schemeClr val="tx2"/>
                </a:solidFill>
              </a:rPr>
              <a:t> data </a:t>
            </a:r>
            <a:r>
              <a:rPr lang="de-DE" sz="1200" dirty="0" err="1">
                <a:solidFill>
                  <a:schemeClr val="tx2"/>
                </a:solidFill>
              </a:rPr>
              <a:t>giving</a:t>
            </a:r>
            <a:r>
              <a:rPr lang="de-DE" sz="1200" dirty="0">
                <a:solidFill>
                  <a:schemeClr val="tx2"/>
                </a:solidFill>
              </a:rPr>
              <a:t> an </a:t>
            </a:r>
            <a:r>
              <a:rPr lang="de-DE" sz="1200" dirty="0" err="1">
                <a:solidFill>
                  <a:schemeClr val="tx2"/>
                </a:solidFill>
              </a:rPr>
              <a:t>accuracy</a:t>
            </a:r>
            <a:r>
              <a:rPr lang="de-DE" sz="1200" dirty="0">
                <a:solidFill>
                  <a:schemeClr val="tx2"/>
                </a:solidFill>
              </a:rPr>
              <a:t> </a:t>
            </a:r>
            <a:r>
              <a:rPr lang="de-DE" sz="1200" dirty="0" err="1">
                <a:solidFill>
                  <a:schemeClr val="tx2"/>
                </a:solidFill>
              </a:rPr>
              <a:t>of</a:t>
            </a:r>
            <a:r>
              <a:rPr lang="de-DE" sz="1200" dirty="0">
                <a:solidFill>
                  <a:schemeClr val="tx2"/>
                </a:solidFill>
              </a:rPr>
              <a:t> 77% </a:t>
            </a:r>
            <a:r>
              <a:rPr lang="de-DE" sz="1200" dirty="0" err="1">
                <a:solidFill>
                  <a:schemeClr val="tx2"/>
                </a:solidFill>
              </a:rPr>
              <a:t>with</a:t>
            </a:r>
            <a:r>
              <a:rPr lang="de-DE" sz="1200" dirty="0">
                <a:solidFill>
                  <a:schemeClr val="tx2"/>
                </a:solidFill>
              </a:rPr>
              <a:t> univariate data and 83% </a:t>
            </a:r>
            <a:r>
              <a:rPr lang="de-DE" sz="1200" dirty="0" err="1">
                <a:solidFill>
                  <a:schemeClr val="tx2"/>
                </a:solidFill>
              </a:rPr>
              <a:t>with</a:t>
            </a:r>
            <a:r>
              <a:rPr lang="de-DE" sz="1200" dirty="0">
                <a:solidFill>
                  <a:schemeClr val="tx2"/>
                </a:solidFill>
              </a:rPr>
              <a:t> multivariate data.</a:t>
            </a:r>
            <a:endParaRPr lang="en-US" sz="1200" dirty="0">
              <a:solidFill>
                <a:schemeClr val="tx2"/>
              </a:solidFill>
            </a:endParaRPr>
          </a:p>
        </p:txBody>
      </p:sp>
    </p:spTree>
    <p:extLst>
      <p:ext uri="{BB962C8B-B14F-4D97-AF65-F5344CB8AC3E}">
        <p14:creationId xmlns:p14="http://schemas.microsoft.com/office/powerpoint/2010/main" val="1440102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49EF27D-4837-3F92-D2CC-BF43E83ADD08}"/>
              </a:ext>
            </a:extLst>
          </p:cNvPr>
          <p:cNvSpPr>
            <a:spLocks noGrp="1"/>
          </p:cNvSpPr>
          <p:nvPr>
            <p:ph type="dt" sz="half" idx="10"/>
          </p:nvPr>
        </p:nvSpPr>
        <p:spPr/>
        <p:txBody>
          <a:bodyPr/>
          <a:lstStyle/>
          <a:p>
            <a:fld id="{A3373AB6-C84F-4596-826F-D3EFB8FAAE1F}" type="datetime1">
              <a:rPr lang="en-US" smtClean="0"/>
              <a:t>6/10/2022</a:t>
            </a:fld>
            <a:endParaRPr lang="de-DE" dirty="0"/>
          </a:p>
        </p:txBody>
      </p:sp>
      <p:sp>
        <p:nvSpPr>
          <p:cNvPr id="4" name="Footer Placeholder 3">
            <a:extLst>
              <a:ext uri="{FF2B5EF4-FFF2-40B4-BE49-F238E27FC236}">
                <a16:creationId xmlns:a16="http://schemas.microsoft.com/office/drawing/2014/main" id="{96697C2E-5224-D39E-7A6E-E47540A4A10C}"/>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BDD69B21-AC8E-29B6-4EFC-D8C1FFFA219A}"/>
              </a:ext>
            </a:extLst>
          </p:cNvPr>
          <p:cNvSpPr>
            <a:spLocks noGrp="1"/>
          </p:cNvSpPr>
          <p:nvPr>
            <p:ph type="sldNum" sz="quarter" idx="12"/>
          </p:nvPr>
        </p:nvSpPr>
        <p:spPr/>
        <p:txBody>
          <a:bodyPr/>
          <a:lstStyle/>
          <a:p>
            <a:fld id="{9E82CC3C-1DC0-4FDA-9590-6CC506AB67F8}" type="slidenum">
              <a:rPr lang="de-DE" smtClean="0"/>
              <a:t>34</a:t>
            </a:fld>
            <a:endParaRPr lang="de-DE" dirty="0"/>
          </a:p>
        </p:txBody>
      </p:sp>
      <p:sp>
        <p:nvSpPr>
          <p:cNvPr id="7" name="Title 6">
            <a:extLst>
              <a:ext uri="{FF2B5EF4-FFF2-40B4-BE49-F238E27FC236}">
                <a16:creationId xmlns:a16="http://schemas.microsoft.com/office/drawing/2014/main" id="{1F89C23E-4C47-BD72-AD4A-06FFE2630901}"/>
              </a:ext>
            </a:extLst>
          </p:cNvPr>
          <p:cNvSpPr>
            <a:spLocks noGrp="1"/>
          </p:cNvSpPr>
          <p:nvPr>
            <p:ph type="title"/>
          </p:nvPr>
        </p:nvSpPr>
        <p:spPr>
          <a:xfrm>
            <a:off x="468000" y="578068"/>
            <a:ext cx="8207375" cy="278290"/>
          </a:xfrm>
        </p:spPr>
        <p:txBody>
          <a:bodyPr/>
          <a:lstStyle/>
          <a:p>
            <a:r>
              <a:rPr lang="de-DE" sz="3200" dirty="0"/>
              <a:t>Future </a:t>
            </a:r>
            <a:r>
              <a:rPr lang="de-DE" sz="3200" dirty="0" err="1"/>
              <a:t>Scope</a:t>
            </a:r>
            <a:endParaRPr lang="en-US" sz="3200" dirty="0"/>
          </a:p>
        </p:txBody>
      </p:sp>
      <p:sp>
        <p:nvSpPr>
          <p:cNvPr id="8" name="Rectangle 7">
            <a:extLst>
              <a:ext uri="{FF2B5EF4-FFF2-40B4-BE49-F238E27FC236}">
                <a16:creationId xmlns:a16="http://schemas.microsoft.com/office/drawing/2014/main" id="{FCEC7FF4-C4EC-24DA-B664-E12B59F6902D}"/>
              </a:ext>
            </a:extLst>
          </p:cNvPr>
          <p:cNvSpPr/>
          <p:nvPr/>
        </p:nvSpPr>
        <p:spPr>
          <a:xfrm>
            <a:off x="468000" y="1403684"/>
            <a:ext cx="1809979" cy="137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 name="Rectangle 8">
            <a:extLst>
              <a:ext uri="{FF2B5EF4-FFF2-40B4-BE49-F238E27FC236}">
                <a16:creationId xmlns:a16="http://schemas.microsoft.com/office/drawing/2014/main" id="{C31D0D28-361A-FF20-8C0A-A4E5A71060D2}"/>
              </a:ext>
            </a:extLst>
          </p:cNvPr>
          <p:cNvSpPr/>
          <p:nvPr/>
        </p:nvSpPr>
        <p:spPr>
          <a:xfrm>
            <a:off x="2529412" y="1852863"/>
            <a:ext cx="1986442" cy="1464143"/>
          </a:xfrm>
          <a:prstGeom prst="rect">
            <a:avLst/>
          </a:prstGeom>
          <a:solidFill>
            <a:schemeClr val="tx2">
              <a:lumMod val="75000"/>
              <a:lumOff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dirty="0"/>
          </a:p>
        </p:txBody>
      </p:sp>
      <p:sp>
        <p:nvSpPr>
          <p:cNvPr id="10" name="Rectangle 9">
            <a:extLst>
              <a:ext uri="{FF2B5EF4-FFF2-40B4-BE49-F238E27FC236}">
                <a16:creationId xmlns:a16="http://schemas.microsoft.com/office/drawing/2014/main" id="{A1DB42C9-9A54-E4E6-E640-E789C362FEA5}"/>
              </a:ext>
            </a:extLst>
          </p:cNvPr>
          <p:cNvSpPr/>
          <p:nvPr/>
        </p:nvSpPr>
        <p:spPr>
          <a:xfrm>
            <a:off x="4767287" y="2404200"/>
            <a:ext cx="1986442" cy="1582263"/>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dirty="0"/>
          </a:p>
        </p:txBody>
      </p:sp>
      <p:sp>
        <p:nvSpPr>
          <p:cNvPr id="11" name="Rectangle 10">
            <a:extLst>
              <a:ext uri="{FF2B5EF4-FFF2-40B4-BE49-F238E27FC236}">
                <a16:creationId xmlns:a16="http://schemas.microsoft.com/office/drawing/2014/main" id="{58E51195-FD1D-80AE-2B55-46278DE9D387}"/>
              </a:ext>
            </a:extLst>
          </p:cNvPr>
          <p:cNvSpPr/>
          <p:nvPr/>
        </p:nvSpPr>
        <p:spPr>
          <a:xfrm>
            <a:off x="6988390" y="3195331"/>
            <a:ext cx="1774010" cy="1505006"/>
          </a:xfrm>
          <a:prstGeom prst="rect">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600" dirty="0"/>
          </a:p>
        </p:txBody>
      </p:sp>
      <p:sp>
        <p:nvSpPr>
          <p:cNvPr id="12" name="TextBox 11">
            <a:extLst>
              <a:ext uri="{FF2B5EF4-FFF2-40B4-BE49-F238E27FC236}">
                <a16:creationId xmlns:a16="http://schemas.microsoft.com/office/drawing/2014/main" id="{6CEE7F1E-E030-5507-8EFE-2C72334468E3}"/>
              </a:ext>
            </a:extLst>
          </p:cNvPr>
          <p:cNvSpPr txBox="1"/>
          <p:nvPr/>
        </p:nvSpPr>
        <p:spPr>
          <a:xfrm>
            <a:off x="577516" y="1572126"/>
            <a:ext cx="1467852" cy="922421"/>
          </a:xfrm>
          <a:prstGeom prst="rect">
            <a:avLst/>
          </a:prstGeom>
          <a:noFill/>
        </p:spPr>
        <p:txBody>
          <a:bodyPr wrap="square" lIns="0" tIns="0" rIns="0" bIns="0" rtlCol="0">
            <a:noAutofit/>
          </a:bodyPr>
          <a:lstStyle/>
          <a:p>
            <a:r>
              <a:rPr lang="de-DE" sz="1400" b="1" dirty="0">
                <a:solidFill>
                  <a:schemeClr val="bg1"/>
                </a:solidFill>
              </a:rPr>
              <a:t>Data Collection </a:t>
            </a:r>
            <a:r>
              <a:rPr lang="de-DE" sz="1400" b="1" dirty="0" err="1">
                <a:solidFill>
                  <a:schemeClr val="bg1"/>
                </a:solidFill>
              </a:rPr>
              <a:t>with</a:t>
            </a:r>
            <a:r>
              <a:rPr lang="de-DE" sz="1400" b="1" dirty="0">
                <a:solidFill>
                  <a:schemeClr val="bg1"/>
                </a:solidFill>
              </a:rPr>
              <a:t> different </a:t>
            </a:r>
            <a:r>
              <a:rPr lang="de-DE" sz="1400" b="1" dirty="0" err="1">
                <a:solidFill>
                  <a:schemeClr val="bg1"/>
                </a:solidFill>
              </a:rPr>
              <a:t>changes</a:t>
            </a:r>
            <a:r>
              <a:rPr lang="de-DE" sz="1400" b="1" dirty="0">
                <a:solidFill>
                  <a:schemeClr val="bg1"/>
                </a:solidFill>
              </a:rPr>
              <a:t> in the Vehicle Model </a:t>
            </a:r>
            <a:r>
              <a:rPr lang="de-DE" sz="1400" b="1" dirty="0" err="1">
                <a:solidFill>
                  <a:schemeClr val="bg1"/>
                </a:solidFill>
              </a:rPr>
              <a:t>for</a:t>
            </a:r>
            <a:r>
              <a:rPr lang="de-DE" sz="1400" b="1" dirty="0">
                <a:solidFill>
                  <a:schemeClr val="bg1"/>
                </a:solidFill>
              </a:rPr>
              <a:t> MOBATSim</a:t>
            </a:r>
          </a:p>
        </p:txBody>
      </p:sp>
      <p:sp>
        <p:nvSpPr>
          <p:cNvPr id="13" name="TextBox 12">
            <a:extLst>
              <a:ext uri="{FF2B5EF4-FFF2-40B4-BE49-F238E27FC236}">
                <a16:creationId xmlns:a16="http://schemas.microsoft.com/office/drawing/2014/main" id="{B84DC178-6A96-7FDF-997D-23B2E3BBA56C}"/>
              </a:ext>
            </a:extLst>
          </p:cNvPr>
          <p:cNvSpPr txBox="1"/>
          <p:nvPr/>
        </p:nvSpPr>
        <p:spPr>
          <a:xfrm>
            <a:off x="2703094" y="2033335"/>
            <a:ext cx="1719285" cy="1060283"/>
          </a:xfrm>
          <a:prstGeom prst="rect">
            <a:avLst/>
          </a:prstGeom>
          <a:noFill/>
        </p:spPr>
        <p:txBody>
          <a:bodyPr wrap="square" lIns="0" tIns="0" rIns="0" bIns="0" rtlCol="0">
            <a:noAutofit/>
          </a:bodyPr>
          <a:lstStyle/>
          <a:p>
            <a:pPr>
              <a:buClr>
                <a:schemeClr val="accent1"/>
              </a:buClr>
            </a:pPr>
            <a:r>
              <a:rPr lang="de-DE" sz="1400" b="1" dirty="0">
                <a:solidFill>
                  <a:schemeClr val="bg1"/>
                </a:solidFill>
              </a:rPr>
              <a:t>Other fault </a:t>
            </a:r>
            <a:r>
              <a:rPr lang="de-DE" sz="1400" b="1" dirty="0" err="1">
                <a:solidFill>
                  <a:schemeClr val="bg1"/>
                </a:solidFill>
              </a:rPr>
              <a:t>types</a:t>
            </a:r>
            <a:r>
              <a:rPr lang="de-DE" sz="1400" b="1" dirty="0">
                <a:solidFill>
                  <a:schemeClr val="bg1"/>
                </a:solidFill>
              </a:rPr>
              <a:t> like </a:t>
            </a:r>
            <a:r>
              <a:rPr lang="de-DE" sz="1400" b="1" dirty="0" err="1">
                <a:solidFill>
                  <a:schemeClr val="bg1"/>
                </a:solidFill>
              </a:rPr>
              <a:t>hardware</a:t>
            </a:r>
            <a:r>
              <a:rPr lang="de-DE" sz="1400" b="1" dirty="0">
                <a:solidFill>
                  <a:schemeClr val="bg1"/>
                </a:solidFill>
              </a:rPr>
              <a:t> and network faults </a:t>
            </a:r>
            <a:r>
              <a:rPr lang="de-DE" sz="1400" b="1" dirty="0" err="1">
                <a:solidFill>
                  <a:schemeClr val="bg1"/>
                </a:solidFill>
              </a:rPr>
              <a:t>can</a:t>
            </a:r>
            <a:r>
              <a:rPr lang="de-DE" sz="1400" b="1" dirty="0">
                <a:solidFill>
                  <a:schemeClr val="bg1"/>
                </a:solidFill>
              </a:rPr>
              <a:t> </a:t>
            </a:r>
            <a:r>
              <a:rPr lang="de-DE" sz="1400" b="1" dirty="0" err="1">
                <a:solidFill>
                  <a:schemeClr val="bg1"/>
                </a:solidFill>
              </a:rPr>
              <a:t>be</a:t>
            </a:r>
            <a:r>
              <a:rPr lang="de-DE" sz="1400" b="1" dirty="0">
                <a:solidFill>
                  <a:schemeClr val="bg1"/>
                </a:solidFill>
              </a:rPr>
              <a:t> </a:t>
            </a:r>
            <a:r>
              <a:rPr lang="de-DE" sz="1400" b="1" dirty="0" err="1">
                <a:solidFill>
                  <a:schemeClr val="bg1"/>
                </a:solidFill>
              </a:rPr>
              <a:t>implemented</a:t>
            </a:r>
            <a:r>
              <a:rPr lang="de-DE" sz="1400" b="1" dirty="0">
                <a:solidFill>
                  <a:schemeClr val="bg1"/>
                </a:solidFill>
              </a:rPr>
              <a:t>.</a:t>
            </a:r>
          </a:p>
          <a:p>
            <a:pPr>
              <a:buClr>
                <a:schemeClr val="accent1"/>
              </a:buClr>
            </a:pPr>
            <a:endParaRPr lang="en-US" sz="1600" dirty="0"/>
          </a:p>
        </p:txBody>
      </p:sp>
      <p:sp>
        <p:nvSpPr>
          <p:cNvPr id="14" name="TextBox 13">
            <a:extLst>
              <a:ext uri="{FF2B5EF4-FFF2-40B4-BE49-F238E27FC236}">
                <a16:creationId xmlns:a16="http://schemas.microsoft.com/office/drawing/2014/main" id="{F637F1FF-701E-B775-BAB4-F3E8992179E5}"/>
              </a:ext>
            </a:extLst>
          </p:cNvPr>
          <p:cNvSpPr txBox="1"/>
          <p:nvPr/>
        </p:nvSpPr>
        <p:spPr>
          <a:xfrm>
            <a:off x="5037220" y="2711116"/>
            <a:ext cx="1493005" cy="924225"/>
          </a:xfrm>
          <a:prstGeom prst="rect">
            <a:avLst/>
          </a:prstGeom>
          <a:noFill/>
        </p:spPr>
        <p:txBody>
          <a:bodyPr wrap="square" lIns="0" tIns="0" rIns="0" bIns="0" rtlCol="0">
            <a:noAutofit/>
          </a:bodyPr>
          <a:lstStyle/>
          <a:p>
            <a:pPr>
              <a:buClr>
                <a:schemeClr val="accent1"/>
              </a:buClr>
            </a:pPr>
            <a:r>
              <a:rPr lang="de-DE" sz="1400" b="1" dirty="0">
                <a:solidFill>
                  <a:schemeClr val="bg1"/>
                </a:solidFill>
              </a:rPr>
              <a:t>Other DL and ML </a:t>
            </a:r>
            <a:r>
              <a:rPr lang="de-DE" sz="1400" b="1" dirty="0" err="1">
                <a:solidFill>
                  <a:schemeClr val="bg1"/>
                </a:solidFill>
              </a:rPr>
              <a:t>models</a:t>
            </a:r>
            <a:r>
              <a:rPr lang="de-DE" sz="1400" b="1" dirty="0">
                <a:solidFill>
                  <a:schemeClr val="bg1"/>
                </a:solidFill>
              </a:rPr>
              <a:t> </a:t>
            </a:r>
            <a:r>
              <a:rPr lang="de-DE" sz="1400" b="1" dirty="0" err="1">
                <a:solidFill>
                  <a:schemeClr val="bg1"/>
                </a:solidFill>
              </a:rPr>
              <a:t>can</a:t>
            </a:r>
            <a:r>
              <a:rPr lang="de-DE" sz="1400" b="1" dirty="0">
                <a:solidFill>
                  <a:schemeClr val="bg1"/>
                </a:solidFill>
              </a:rPr>
              <a:t> </a:t>
            </a:r>
            <a:r>
              <a:rPr lang="de-DE" sz="1400" b="1" dirty="0" err="1">
                <a:solidFill>
                  <a:schemeClr val="bg1"/>
                </a:solidFill>
              </a:rPr>
              <a:t>be</a:t>
            </a:r>
            <a:r>
              <a:rPr lang="de-DE" sz="1400" b="1" dirty="0">
                <a:solidFill>
                  <a:schemeClr val="bg1"/>
                </a:solidFill>
              </a:rPr>
              <a:t> </a:t>
            </a:r>
            <a:r>
              <a:rPr lang="de-DE" sz="1400" b="1" dirty="0" err="1">
                <a:solidFill>
                  <a:schemeClr val="bg1"/>
                </a:solidFill>
              </a:rPr>
              <a:t>used</a:t>
            </a:r>
            <a:r>
              <a:rPr lang="de-DE" sz="1400" b="1" dirty="0">
                <a:solidFill>
                  <a:schemeClr val="bg1"/>
                </a:solidFill>
              </a:rPr>
              <a:t> </a:t>
            </a:r>
            <a:r>
              <a:rPr lang="de-DE" sz="1400" b="1" dirty="0" err="1">
                <a:solidFill>
                  <a:schemeClr val="bg1"/>
                </a:solidFill>
              </a:rPr>
              <a:t>for</a:t>
            </a:r>
            <a:r>
              <a:rPr lang="de-DE" sz="1400" b="1" dirty="0">
                <a:solidFill>
                  <a:schemeClr val="bg1"/>
                </a:solidFill>
              </a:rPr>
              <a:t> fault </a:t>
            </a:r>
            <a:r>
              <a:rPr lang="de-DE" sz="1400" b="1" dirty="0" err="1">
                <a:solidFill>
                  <a:schemeClr val="bg1"/>
                </a:solidFill>
              </a:rPr>
              <a:t>classification</a:t>
            </a:r>
            <a:r>
              <a:rPr lang="de-DE" sz="1800" dirty="0"/>
              <a:t>.</a:t>
            </a:r>
          </a:p>
          <a:p>
            <a:pPr marL="179388" indent="-179388">
              <a:buClr>
                <a:schemeClr val="accent1"/>
              </a:buClr>
              <a:buFont typeface="Arial" panose="020B0604020202020204" pitchFamily="34" charset="0"/>
              <a:buChar char="•"/>
            </a:pPr>
            <a:endParaRPr lang="en-US" sz="1600" dirty="0"/>
          </a:p>
        </p:txBody>
      </p:sp>
      <p:sp>
        <p:nvSpPr>
          <p:cNvPr id="15" name="TextBox 14">
            <a:extLst>
              <a:ext uri="{FF2B5EF4-FFF2-40B4-BE49-F238E27FC236}">
                <a16:creationId xmlns:a16="http://schemas.microsoft.com/office/drawing/2014/main" id="{900BA826-9319-3404-7033-D246840ECDC4}"/>
              </a:ext>
            </a:extLst>
          </p:cNvPr>
          <p:cNvSpPr txBox="1"/>
          <p:nvPr/>
        </p:nvSpPr>
        <p:spPr>
          <a:xfrm>
            <a:off x="7231310" y="3342665"/>
            <a:ext cx="1444377" cy="994610"/>
          </a:xfrm>
          <a:prstGeom prst="rect">
            <a:avLst/>
          </a:prstGeom>
          <a:noFill/>
        </p:spPr>
        <p:txBody>
          <a:bodyPr wrap="square" lIns="0" tIns="0" rIns="0" bIns="0" rtlCol="0">
            <a:noAutofit/>
          </a:bodyPr>
          <a:lstStyle/>
          <a:p>
            <a:pPr>
              <a:buClr>
                <a:schemeClr val="accent1"/>
              </a:buClr>
            </a:pPr>
            <a:r>
              <a:rPr lang="de-DE" sz="1400" b="1" dirty="0">
                <a:solidFill>
                  <a:schemeClr val="bg1"/>
                </a:solidFill>
              </a:rPr>
              <a:t>Different </a:t>
            </a:r>
            <a:r>
              <a:rPr lang="de-DE" sz="1400" b="1" dirty="0" err="1">
                <a:solidFill>
                  <a:schemeClr val="bg1"/>
                </a:solidFill>
              </a:rPr>
              <a:t>pre-processing</a:t>
            </a:r>
            <a:r>
              <a:rPr lang="de-DE" sz="1400" b="1" dirty="0">
                <a:solidFill>
                  <a:schemeClr val="bg1"/>
                </a:solidFill>
              </a:rPr>
              <a:t> </a:t>
            </a:r>
            <a:r>
              <a:rPr lang="de-DE" sz="1400" b="1" dirty="0" err="1">
                <a:solidFill>
                  <a:schemeClr val="bg1"/>
                </a:solidFill>
              </a:rPr>
              <a:t>methods</a:t>
            </a:r>
            <a:r>
              <a:rPr lang="de-DE" sz="1400" b="1" dirty="0">
                <a:solidFill>
                  <a:schemeClr val="bg1"/>
                </a:solidFill>
              </a:rPr>
              <a:t> </a:t>
            </a:r>
            <a:r>
              <a:rPr lang="de-DE" sz="1400" b="1" dirty="0" err="1">
                <a:solidFill>
                  <a:schemeClr val="bg1"/>
                </a:solidFill>
              </a:rPr>
              <a:t>can</a:t>
            </a:r>
            <a:r>
              <a:rPr lang="de-DE" sz="1400" b="1" dirty="0">
                <a:solidFill>
                  <a:schemeClr val="bg1"/>
                </a:solidFill>
              </a:rPr>
              <a:t> </a:t>
            </a:r>
            <a:r>
              <a:rPr lang="de-DE" sz="1400" b="1" dirty="0" err="1">
                <a:solidFill>
                  <a:schemeClr val="bg1"/>
                </a:solidFill>
              </a:rPr>
              <a:t>be</a:t>
            </a:r>
            <a:r>
              <a:rPr lang="de-DE" sz="1400" b="1" dirty="0">
                <a:solidFill>
                  <a:schemeClr val="bg1"/>
                </a:solidFill>
              </a:rPr>
              <a:t> </a:t>
            </a:r>
            <a:r>
              <a:rPr lang="de-DE" sz="1400" b="1" dirty="0" err="1">
                <a:solidFill>
                  <a:schemeClr val="bg1"/>
                </a:solidFill>
              </a:rPr>
              <a:t>used</a:t>
            </a:r>
            <a:r>
              <a:rPr lang="de-DE" sz="1400" b="1" dirty="0">
                <a:solidFill>
                  <a:schemeClr val="bg1"/>
                </a:solidFill>
              </a:rPr>
              <a:t> </a:t>
            </a:r>
            <a:r>
              <a:rPr lang="de-DE" sz="1400" b="1" dirty="0" err="1">
                <a:solidFill>
                  <a:schemeClr val="bg1"/>
                </a:solidFill>
              </a:rPr>
              <a:t>for</a:t>
            </a:r>
            <a:r>
              <a:rPr lang="de-DE" sz="1400" b="1" dirty="0">
                <a:solidFill>
                  <a:schemeClr val="bg1"/>
                </a:solidFill>
              </a:rPr>
              <a:t> </a:t>
            </a:r>
            <a:r>
              <a:rPr lang="de-DE" sz="1400" b="1" dirty="0" err="1">
                <a:solidFill>
                  <a:schemeClr val="bg1"/>
                </a:solidFill>
              </a:rPr>
              <a:t>other</a:t>
            </a:r>
            <a:r>
              <a:rPr lang="de-DE" sz="1400" b="1" dirty="0">
                <a:solidFill>
                  <a:schemeClr val="bg1"/>
                </a:solidFill>
              </a:rPr>
              <a:t> </a:t>
            </a:r>
            <a:r>
              <a:rPr lang="de-DE" sz="1400" b="1" dirty="0" err="1">
                <a:solidFill>
                  <a:schemeClr val="bg1"/>
                </a:solidFill>
              </a:rPr>
              <a:t>architectures</a:t>
            </a:r>
            <a:endParaRPr lang="de-DE" sz="1400" b="1" dirty="0">
              <a:solidFill>
                <a:schemeClr val="bg1"/>
              </a:solidFill>
            </a:endParaRPr>
          </a:p>
        </p:txBody>
      </p:sp>
    </p:spTree>
    <p:extLst>
      <p:ext uri="{BB962C8B-B14F-4D97-AF65-F5344CB8AC3E}">
        <p14:creationId xmlns:p14="http://schemas.microsoft.com/office/powerpoint/2010/main" val="2598678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F3326EB-0E05-EA7E-5372-48B5DF5A0BF5}"/>
              </a:ext>
            </a:extLst>
          </p:cNvPr>
          <p:cNvSpPr>
            <a:spLocks noGrp="1"/>
          </p:cNvSpPr>
          <p:nvPr>
            <p:ph type="dt" sz="half" idx="10"/>
          </p:nvPr>
        </p:nvSpPr>
        <p:spPr/>
        <p:txBody>
          <a:bodyPr/>
          <a:lstStyle/>
          <a:p>
            <a:fld id="{20BDFA7B-5C8F-4DB3-B381-1438908A0832}" type="datetime1">
              <a:rPr lang="en-US" smtClean="0"/>
              <a:t>6/10/2022</a:t>
            </a:fld>
            <a:endParaRPr lang="de-DE" dirty="0"/>
          </a:p>
        </p:txBody>
      </p:sp>
      <p:sp>
        <p:nvSpPr>
          <p:cNvPr id="4" name="Footer Placeholder 3">
            <a:extLst>
              <a:ext uri="{FF2B5EF4-FFF2-40B4-BE49-F238E27FC236}">
                <a16:creationId xmlns:a16="http://schemas.microsoft.com/office/drawing/2014/main" id="{90E0C7AD-BDFF-25AF-5BF8-14BC65F5E4ED}"/>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EC63CBF3-468D-CDC9-4DD9-0A7982E1CAF6}"/>
              </a:ext>
            </a:extLst>
          </p:cNvPr>
          <p:cNvSpPr>
            <a:spLocks noGrp="1"/>
          </p:cNvSpPr>
          <p:nvPr>
            <p:ph type="sldNum" sz="quarter" idx="12"/>
          </p:nvPr>
        </p:nvSpPr>
        <p:spPr/>
        <p:txBody>
          <a:bodyPr/>
          <a:lstStyle/>
          <a:p>
            <a:fld id="{9E82CC3C-1DC0-4FDA-9590-6CC506AB67F8}" type="slidenum">
              <a:rPr lang="de-DE" smtClean="0"/>
              <a:t>35</a:t>
            </a:fld>
            <a:endParaRPr lang="de-DE" dirty="0"/>
          </a:p>
        </p:txBody>
      </p:sp>
      <p:sp>
        <p:nvSpPr>
          <p:cNvPr id="7" name="Title 6">
            <a:extLst>
              <a:ext uri="{FF2B5EF4-FFF2-40B4-BE49-F238E27FC236}">
                <a16:creationId xmlns:a16="http://schemas.microsoft.com/office/drawing/2014/main" id="{0040AB5E-5952-9390-2DFC-A7B00B6B7136}"/>
              </a:ext>
            </a:extLst>
          </p:cNvPr>
          <p:cNvSpPr>
            <a:spLocks noGrp="1"/>
          </p:cNvSpPr>
          <p:nvPr>
            <p:ph type="title"/>
          </p:nvPr>
        </p:nvSpPr>
        <p:spPr/>
        <p:txBody>
          <a:bodyPr/>
          <a:lstStyle/>
          <a:p>
            <a:r>
              <a:rPr lang="de-DE" sz="2400" dirty="0"/>
              <a:t>Demonstration Video</a:t>
            </a:r>
            <a:endParaRPr lang="en-US" sz="2400" dirty="0"/>
          </a:p>
        </p:txBody>
      </p:sp>
      <p:pic>
        <p:nvPicPr>
          <p:cNvPr id="11" name="Demo Video for vehicles (short)">
            <a:hlinkClick r:id="" action="ppaction://media"/>
            <a:extLst>
              <a:ext uri="{FF2B5EF4-FFF2-40B4-BE49-F238E27FC236}">
                <a16:creationId xmlns:a16="http://schemas.microsoft.com/office/drawing/2014/main" id="{9267B23E-F8A1-D7C8-930E-71A1C7510F7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28046" y="855018"/>
            <a:ext cx="8111154" cy="4382254"/>
          </a:xfrm>
        </p:spPr>
      </p:pic>
    </p:spTree>
    <p:extLst>
      <p:ext uri="{BB962C8B-B14F-4D97-AF65-F5344CB8AC3E}">
        <p14:creationId xmlns:p14="http://schemas.microsoft.com/office/powerpoint/2010/main" val="133382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6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C0B79E-5A5B-A3A1-5CB0-C28E57EF16F2}"/>
              </a:ext>
            </a:extLst>
          </p:cNvPr>
          <p:cNvSpPr>
            <a:spLocks noGrp="1"/>
          </p:cNvSpPr>
          <p:nvPr>
            <p:ph idx="1"/>
          </p:nvPr>
        </p:nvSpPr>
        <p:spPr>
          <a:xfrm>
            <a:off x="381600" y="1238666"/>
            <a:ext cx="8207375" cy="4375622"/>
          </a:xfrm>
        </p:spPr>
        <p:txBody>
          <a:bodyPr/>
          <a:lstStyle/>
          <a:p>
            <a:pPr marL="0" indent="0">
              <a:buClr>
                <a:schemeClr val="accent1"/>
              </a:buClr>
              <a:buNone/>
            </a:pPr>
            <a:r>
              <a:rPr lang="de-DE" sz="1100" dirty="0"/>
              <a:t>[1] https://mobatsim.com/</a:t>
            </a:r>
          </a:p>
          <a:p>
            <a:pPr marL="0" indent="0" algn="l">
              <a:buNone/>
            </a:pPr>
            <a:r>
              <a:rPr lang="de-DE" sz="1100" dirty="0"/>
              <a:t>[2]</a:t>
            </a:r>
            <a:r>
              <a:rPr lang="en-US" sz="1100" b="0" i="0" dirty="0">
                <a:solidFill>
                  <a:srgbClr val="000000"/>
                </a:solidFill>
                <a:effectLst/>
                <a:latin typeface="Lucida Grande"/>
              </a:rPr>
              <a:t>  </a:t>
            </a:r>
            <a:r>
              <a:rPr lang="en-US" sz="1100" b="1" i="0" dirty="0">
                <a:solidFill>
                  <a:srgbClr val="000000"/>
                </a:solidFill>
                <a:effectLst/>
                <a:latin typeface="Lucida Grande"/>
              </a:rPr>
              <a:t>Deep Learning-Based Anomaly Detection in Cyber-Physical Systems: Progress and Opportunities, </a:t>
            </a:r>
            <a:r>
              <a:rPr lang="en-US" sz="1100" b="0" i="0" u="none" strike="noStrike" dirty="0">
                <a:solidFill>
                  <a:srgbClr val="000000"/>
                </a:solidFill>
                <a:effectLst/>
                <a:latin typeface="Lucida Grande"/>
              </a:rPr>
              <a:t>Yuan Luo</a:t>
            </a:r>
            <a:r>
              <a:rPr lang="en-US" sz="1100" b="0" i="0" dirty="0">
                <a:solidFill>
                  <a:srgbClr val="000000"/>
                </a:solidFill>
                <a:effectLst/>
                <a:latin typeface="Lucida Grande"/>
              </a:rPr>
              <a:t>, </a:t>
            </a:r>
            <a:r>
              <a:rPr lang="en-US" sz="1100" b="0" i="0" u="none" strike="noStrike" dirty="0" err="1">
                <a:solidFill>
                  <a:srgbClr val="000000"/>
                </a:solidFill>
                <a:effectLst/>
                <a:latin typeface="Lucida Grande"/>
              </a:rPr>
              <a:t>Ya</a:t>
            </a:r>
            <a:r>
              <a:rPr lang="en-US" sz="1100" b="0" i="0" u="none" strike="noStrike" dirty="0">
                <a:solidFill>
                  <a:srgbClr val="000000"/>
                </a:solidFill>
                <a:effectLst/>
                <a:latin typeface="Lucida Grande"/>
              </a:rPr>
              <a:t> Xiao</a:t>
            </a:r>
            <a:r>
              <a:rPr lang="en-US" sz="1100" b="0" i="0" dirty="0">
                <a:solidFill>
                  <a:srgbClr val="000000"/>
                </a:solidFill>
                <a:effectLst/>
                <a:latin typeface="Lucida Grande"/>
              </a:rPr>
              <a:t>, </a:t>
            </a:r>
            <a:r>
              <a:rPr lang="en-US" sz="1100" b="0" i="0" u="none" strike="noStrike" dirty="0">
                <a:solidFill>
                  <a:srgbClr val="000000"/>
                </a:solidFill>
                <a:effectLst/>
                <a:latin typeface="Lucida Grande"/>
              </a:rPr>
              <a:t>Long Cheng</a:t>
            </a:r>
            <a:r>
              <a:rPr lang="en-US" sz="1100" b="0" i="0" dirty="0">
                <a:solidFill>
                  <a:srgbClr val="000000"/>
                </a:solidFill>
                <a:effectLst/>
                <a:latin typeface="Lucida Grande"/>
              </a:rPr>
              <a:t>, </a:t>
            </a:r>
            <a:r>
              <a:rPr lang="en-US" sz="1100" b="0" i="0" u="none" strike="noStrike" dirty="0">
                <a:solidFill>
                  <a:srgbClr val="000000"/>
                </a:solidFill>
                <a:effectLst/>
                <a:latin typeface="Lucida Grande"/>
              </a:rPr>
              <a:t>Guojun Peng</a:t>
            </a:r>
            <a:r>
              <a:rPr lang="en-US" sz="1100" b="0" i="0" dirty="0">
                <a:solidFill>
                  <a:srgbClr val="000000"/>
                </a:solidFill>
                <a:effectLst/>
                <a:latin typeface="Lucida Grande"/>
              </a:rPr>
              <a:t>, </a:t>
            </a:r>
            <a:r>
              <a:rPr lang="en-US" sz="1100" b="0" i="0" u="none" strike="noStrike" dirty="0">
                <a:solidFill>
                  <a:srgbClr val="000000"/>
                </a:solidFill>
                <a:effectLst/>
                <a:latin typeface="Lucida Grande"/>
              </a:rPr>
              <a:t>Danfeng Daphne Yao</a:t>
            </a:r>
            <a:r>
              <a:rPr lang="en-US" sz="1100" dirty="0">
                <a:solidFill>
                  <a:srgbClr val="000000"/>
                </a:solidFill>
                <a:latin typeface="Lucida Grande"/>
              </a:rPr>
              <a:t>, </a:t>
            </a:r>
            <a:r>
              <a:rPr lang="en-US" sz="1100" b="0" i="0" u="none" strike="noStrike" dirty="0">
                <a:solidFill>
                  <a:srgbClr val="000000"/>
                </a:solidFill>
                <a:effectLst/>
                <a:latin typeface="Lucida Grande"/>
              </a:rPr>
              <a:t>arXiv:2003.13213v2</a:t>
            </a:r>
            <a:r>
              <a:rPr lang="en-US" sz="1100" b="1" i="0" dirty="0">
                <a:solidFill>
                  <a:srgbClr val="000000"/>
                </a:solidFill>
                <a:effectLst/>
                <a:latin typeface="Lucida Grande"/>
              </a:rPr>
              <a:t> [cs.CR]</a:t>
            </a:r>
          </a:p>
          <a:p>
            <a:pPr marL="0" indent="0">
              <a:buNone/>
            </a:pPr>
            <a:r>
              <a:rPr lang="en-US" sz="1100" dirty="0">
                <a:solidFill>
                  <a:srgbClr val="212529"/>
                </a:solidFill>
                <a:latin typeface="SFMono-Regular"/>
              </a:rPr>
              <a:t>[</a:t>
            </a:r>
            <a:r>
              <a:rPr lang="en-US" sz="1100" b="0" i="0" dirty="0">
                <a:solidFill>
                  <a:srgbClr val="212529"/>
                </a:solidFill>
                <a:effectLst/>
                <a:latin typeface="SFMono-Regular"/>
              </a:rPr>
              <a:t>3] http://www.sciencedirect.com/science/article/pii/S2405896319304100“</a:t>
            </a:r>
            <a:endParaRPr lang="en-US" sz="1100" b="0" i="0" dirty="0"/>
          </a:p>
          <a:p>
            <a:pPr marL="0" indent="0">
              <a:buNone/>
            </a:pPr>
            <a:r>
              <a:rPr lang="en-US" sz="1100" dirty="0">
                <a:solidFill>
                  <a:srgbClr val="333333"/>
                </a:solidFill>
                <a:effectLst/>
                <a:latin typeface="Arial" panose="020B0604020202020204" pitchFamily="34" charset="0"/>
              </a:rPr>
              <a:t>[4] </a:t>
            </a:r>
            <a:r>
              <a:rPr lang="en-US" sz="1100" dirty="0" err="1">
                <a:solidFill>
                  <a:srgbClr val="333333"/>
                </a:solidFill>
                <a:effectLst/>
                <a:latin typeface="Arial" panose="020B0604020202020204" pitchFamily="34" charset="0"/>
              </a:rPr>
              <a:t>Monostori</a:t>
            </a:r>
            <a:r>
              <a:rPr lang="en-US" sz="1100" dirty="0">
                <a:solidFill>
                  <a:srgbClr val="333333"/>
                </a:solidFill>
                <a:effectLst/>
                <a:latin typeface="Arial" panose="020B0604020202020204" pitchFamily="34" charset="0"/>
              </a:rPr>
              <a:t> L. (2018) Cyber-Physical Systems. In: The International Academy for Production, </a:t>
            </a:r>
            <a:r>
              <a:rPr lang="en-US" sz="1100" dirty="0" err="1">
                <a:solidFill>
                  <a:srgbClr val="333333"/>
                </a:solidFill>
                <a:effectLst/>
                <a:latin typeface="Arial" panose="020B0604020202020204" pitchFamily="34" charset="0"/>
              </a:rPr>
              <a:t>Chatti</a:t>
            </a:r>
            <a:r>
              <a:rPr lang="en-US" sz="1100" dirty="0">
                <a:solidFill>
                  <a:srgbClr val="333333"/>
                </a:solidFill>
                <a:effectLst/>
                <a:latin typeface="Arial" panose="020B0604020202020204" pitchFamily="34" charset="0"/>
              </a:rPr>
              <a:t> S., </a:t>
            </a:r>
            <a:r>
              <a:rPr lang="en-US" sz="1100" dirty="0" err="1">
                <a:solidFill>
                  <a:srgbClr val="333333"/>
                </a:solidFill>
                <a:effectLst/>
                <a:latin typeface="Arial" panose="020B0604020202020204" pitchFamily="34" charset="0"/>
              </a:rPr>
              <a:t>Tolio</a:t>
            </a:r>
            <a:r>
              <a:rPr lang="en-US" sz="1100" dirty="0">
                <a:solidFill>
                  <a:srgbClr val="333333"/>
                </a:solidFill>
                <a:effectLst/>
                <a:latin typeface="Arial" panose="020B0604020202020204" pitchFamily="34" charset="0"/>
              </a:rPr>
              <a:t> T. (eds) CIRP Encyclopedia of Production Engineering. Springer, Berlin, Heidelberg. https://doi.org/10.1007/978-3-642-35950-7_16790-1</a:t>
            </a:r>
            <a:endParaRPr lang="en-US" sz="1100" dirty="0">
              <a:effectLst/>
            </a:endParaRPr>
          </a:p>
          <a:p>
            <a:pPr marL="0" indent="0">
              <a:buClr>
                <a:schemeClr val="accent1"/>
              </a:buClr>
              <a:buNone/>
            </a:pPr>
            <a:r>
              <a:rPr lang="en-US" sz="1100" b="0" i="0" dirty="0">
                <a:solidFill>
                  <a:srgbClr val="333333"/>
                </a:solidFill>
                <a:effectLst/>
                <a:latin typeface="Arial" panose="020B0604020202020204" pitchFamily="34" charset="0"/>
              </a:rPr>
              <a:t>[5] A. </a:t>
            </a:r>
            <a:r>
              <a:rPr lang="en-US" sz="1100" b="0" i="0" dirty="0" err="1">
                <a:solidFill>
                  <a:srgbClr val="333333"/>
                </a:solidFill>
                <a:effectLst/>
                <a:latin typeface="Arial" panose="020B0604020202020204" pitchFamily="34" charset="0"/>
              </a:rPr>
              <a:t>Nanduri</a:t>
            </a:r>
            <a:r>
              <a:rPr lang="en-US" sz="1100" b="0" i="0" dirty="0">
                <a:solidFill>
                  <a:srgbClr val="333333"/>
                </a:solidFill>
                <a:effectLst/>
                <a:latin typeface="Arial" panose="020B0604020202020204" pitchFamily="34" charset="0"/>
              </a:rPr>
              <a:t> and L. Sherry, "Anomaly detection in aircraft data using Recurrent Neural Networks (RNN)," </a:t>
            </a:r>
            <a:r>
              <a:rPr lang="en-US" sz="1100" b="0" i="1" dirty="0">
                <a:solidFill>
                  <a:srgbClr val="333333"/>
                </a:solidFill>
                <a:effectLst/>
                <a:latin typeface="Arial" panose="020B0604020202020204" pitchFamily="34" charset="0"/>
              </a:rPr>
              <a:t>2016 Integrated Communications Navigation and Surveillance (ICNS)</a:t>
            </a:r>
            <a:r>
              <a:rPr lang="en-US" sz="1100" b="0" i="0" dirty="0">
                <a:solidFill>
                  <a:srgbClr val="333333"/>
                </a:solidFill>
                <a:effectLst/>
                <a:latin typeface="Arial" panose="020B0604020202020204" pitchFamily="34" charset="0"/>
              </a:rPr>
              <a:t>, 2016, pp. 5C2-1-5C2-8, </a:t>
            </a:r>
            <a:r>
              <a:rPr lang="en-US" sz="1100" b="0" i="0" dirty="0" err="1">
                <a:solidFill>
                  <a:srgbClr val="333333"/>
                </a:solidFill>
                <a:effectLst/>
                <a:latin typeface="Arial" panose="020B0604020202020204" pitchFamily="34" charset="0"/>
              </a:rPr>
              <a:t>doi</a:t>
            </a:r>
            <a:r>
              <a:rPr lang="en-US" sz="1100" b="0" i="0" dirty="0">
                <a:solidFill>
                  <a:srgbClr val="333333"/>
                </a:solidFill>
                <a:effectLst/>
                <a:latin typeface="Arial" panose="020B0604020202020204" pitchFamily="34" charset="0"/>
              </a:rPr>
              <a:t>: 10.1109/ICNSURV.2016.7486356.</a:t>
            </a:r>
          </a:p>
          <a:p>
            <a:pPr marL="0" indent="0">
              <a:buClr>
                <a:schemeClr val="accent1"/>
              </a:buClr>
              <a:buNone/>
            </a:pPr>
            <a:r>
              <a:rPr lang="en-US" sz="1100" dirty="0">
                <a:solidFill>
                  <a:srgbClr val="333333"/>
                </a:solidFill>
                <a:latin typeface="Arial" panose="020B0604020202020204" pitchFamily="34" charset="0"/>
              </a:rPr>
              <a:t>[6] https://medium.com/@felixs_76053/bidirectional-gru-for-text-classification-by-relevance-to-sdg-3-indicators-2e5fd99cc341</a:t>
            </a:r>
          </a:p>
          <a:p>
            <a:pPr marL="0" indent="0">
              <a:buClr>
                <a:schemeClr val="accent1"/>
              </a:buClr>
              <a:buNone/>
            </a:pPr>
            <a:r>
              <a:rPr lang="en-US" sz="1100" dirty="0">
                <a:solidFill>
                  <a:srgbClr val="333333"/>
                </a:solidFill>
                <a:latin typeface="Arial" panose="020B0604020202020204" pitchFamily="34" charset="0"/>
              </a:rPr>
              <a:t>[7] “</a:t>
            </a:r>
            <a:r>
              <a:rPr lang="en-US" sz="1100" i="0" dirty="0">
                <a:solidFill>
                  <a:srgbClr val="000000"/>
                </a:solidFill>
                <a:effectLst/>
              </a:rPr>
              <a:t>LSTM-Autoencoder based Anomaly Detection for Indoor Air Quality Time Series Data”, </a:t>
            </a:r>
            <a:r>
              <a:rPr lang="en-US" sz="1100" i="0" u="none" strike="noStrike" dirty="0">
                <a:solidFill>
                  <a:srgbClr val="000000"/>
                </a:solidFill>
                <a:effectLst/>
              </a:rPr>
              <a:t>Yuanyuan Wei</a:t>
            </a:r>
            <a:r>
              <a:rPr lang="en-US" sz="1100" i="0" dirty="0">
                <a:solidFill>
                  <a:srgbClr val="000000"/>
                </a:solidFill>
                <a:effectLst/>
              </a:rPr>
              <a:t>, </a:t>
            </a:r>
            <a:r>
              <a:rPr lang="en-US" sz="1100" i="0" u="none" strike="noStrike" dirty="0">
                <a:solidFill>
                  <a:srgbClr val="000000"/>
                </a:solidFill>
                <a:effectLst/>
              </a:rPr>
              <a:t>Julian Jang-Jaccard</a:t>
            </a:r>
            <a:r>
              <a:rPr lang="en-US" sz="1100" i="0" dirty="0">
                <a:solidFill>
                  <a:srgbClr val="000000"/>
                </a:solidFill>
                <a:effectLst/>
              </a:rPr>
              <a:t>, </a:t>
            </a:r>
            <a:r>
              <a:rPr lang="en-US" sz="1100" i="0" u="none" strike="noStrike" dirty="0">
                <a:solidFill>
                  <a:srgbClr val="000000"/>
                </a:solidFill>
                <a:effectLst/>
              </a:rPr>
              <a:t>Wen Xu</a:t>
            </a:r>
            <a:r>
              <a:rPr lang="en-US" sz="1100" i="0" dirty="0">
                <a:solidFill>
                  <a:srgbClr val="000000"/>
                </a:solidFill>
                <a:effectLst/>
              </a:rPr>
              <a:t>, </a:t>
            </a:r>
            <a:r>
              <a:rPr lang="en-US" sz="1100" i="0" u="none" strike="noStrike" dirty="0" err="1">
                <a:solidFill>
                  <a:srgbClr val="000000"/>
                </a:solidFill>
                <a:effectLst/>
              </a:rPr>
              <a:t>Fariza</a:t>
            </a:r>
            <a:r>
              <a:rPr lang="en-US" sz="1100" i="0" u="none" strike="noStrike" dirty="0">
                <a:solidFill>
                  <a:srgbClr val="000000"/>
                </a:solidFill>
                <a:effectLst/>
              </a:rPr>
              <a:t> Sabrina</a:t>
            </a:r>
            <a:r>
              <a:rPr lang="en-US" sz="1100" i="0" dirty="0">
                <a:solidFill>
                  <a:srgbClr val="000000"/>
                </a:solidFill>
                <a:effectLst/>
              </a:rPr>
              <a:t>, </a:t>
            </a:r>
            <a:r>
              <a:rPr lang="en-US" sz="1100" i="0" u="none" strike="noStrike" dirty="0">
                <a:solidFill>
                  <a:srgbClr val="000000"/>
                </a:solidFill>
                <a:effectLst/>
              </a:rPr>
              <a:t>Seyit </a:t>
            </a:r>
            <a:r>
              <a:rPr lang="en-US" sz="1100" i="0" u="none" strike="noStrike" dirty="0" err="1">
                <a:solidFill>
                  <a:srgbClr val="000000"/>
                </a:solidFill>
                <a:effectLst/>
              </a:rPr>
              <a:t>Camtepe</a:t>
            </a:r>
            <a:r>
              <a:rPr lang="en-US" sz="1100" i="0" dirty="0">
                <a:solidFill>
                  <a:srgbClr val="000000"/>
                </a:solidFill>
                <a:effectLst/>
              </a:rPr>
              <a:t>, </a:t>
            </a:r>
            <a:r>
              <a:rPr lang="en-US" sz="1100" i="0" u="none" strike="noStrike" dirty="0">
                <a:solidFill>
                  <a:srgbClr val="000000"/>
                </a:solidFill>
                <a:effectLst/>
              </a:rPr>
              <a:t>Mikael </a:t>
            </a:r>
            <a:r>
              <a:rPr lang="en-US" sz="1100" i="0" u="none" strike="noStrike" dirty="0" err="1">
                <a:solidFill>
                  <a:srgbClr val="000000"/>
                </a:solidFill>
                <a:effectLst/>
              </a:rPr>
              <a:t>Boulic</a:t>
            </a:r>
            <a:r>
              <a:rPr lang="en-US" sz="1100" i="0" u="none" strike="noStrike" dirty="0">
                <a:solidFill>
                  <a:srgbClr val="000000"/>
                </a:solidFill>
                <a:effectLst/>
              </a:rPr>
              <a:t>, </a:t>
            </a:r>
            <a:r>
              <a:rPr lang="en-US" sz="1100" b="0" i="0" u="sng" dirty="0">
                <a:effectLst/>
                <a:latin typeface="Lucida Grande"/>
              </a:rPr>
              <a:t>arXiv:2204.06701v1</a:t>
            </a:r>
            <a:r>
              <a:rPr lang="en-US" sz="1100" b="1" i="0" dirty="0">
                <a:solidFill>
                  <a:srgbClr val="000000"/>
                </a:solidFill>
                <a:effectLst/>
                <a:latin typeface="Lucida Grande"/>
              </a:rPr>
              <a:t> [</a:t>
            </a:r>
            <a:r>
              <a:rPr lang="en-US" sz="1100" b="1" i="0" dirty="0" err="1">
                <a:solidFill>
                  <a:srgbClr val="000000"/>
                </a:solidFill>
                <a:effectLst/>
                <a:latin typeface="Lucida Grande"/>
              </a:rPr>
              <a:t>cs.LG</a:t>
            </a:r>
            <a:r>
              <a:rPr lang="en-US" sz="1100" b="1" i="0" dirty="0">
                <a:solidFill>
                  <a:srgbClr val="000000"/>
                </a:solidFill>
                <a:effectLst/>
                <a:latin typeface="Lucida Grande"/>
              </a:rPr>
              <a:t>]</a:t>
            </a:r>
            <a:endParaRPr lang="en-US" sz="1100" i="0" dirty="0">
              <a:solidFill>
                <a:srgbClr val="000000"/>
              </a:solidFill>
              <a:effectLst/>
            </a:endParaRPr>
          </a:p>
          <a:p>
            <a:pPr marL="0" indent="0" algn="l">
              <a:buNone/>
            </a:pPr>
            <a:r>
              <a:rPr lang="en-US" sz="1100" dirty="0">
                <a:solidFill>
                  <a:srgbClr val="333333"/>
                </a:solidFill>
                <a:latin typeface="Arial" panose="020B0604020202020204" pitchFamily="34" charset="0"/>
              </a:rPr>
              <a:t>[8] “</a:t>
            </a:r>
            <a:r>
              <a:rPr lang="en-US" sz="1100" i="0" dirty="0" err="1">
                <a:solidFill>
                  <a:srgbClr val="000000"/>
                </a:solidFill>
                <a:effectLst/>
                <a:latin typeface="Lucida Grande"/>
              </a:rPr>
              <a:t>TranAD</a:t>
            </a:r>
            <a:r>
              <a:rPr lang="en-US" sz="1100" i="0" dirty="0">
                <a:solidFill>
                  <a:srgbClr val="000000"/>
                </a:solidFill>
                <a:effectLst/>
                <a:latin typeface="Lucida Grande"/>
              </a:rPr>
              <a:t>: Deep Transformer Networks for Anomaly Detection in Multivariate Time Series Data” , </a:t>
            </a:r>
            <a:r>
              <a:rPr lang="en-US" sz="1100" i="0" u="none" strike="noStrike" dirty="0">
                <a:solidFill>
                  <a:srgbClr val="000000"/>
                </a:solidFill>
                <a:effectLst/>
                <a:latin typeface="Lucida Grande"/>
              </a:rPr>
              <a:t>Shreshth Tuli</a:t>
            </a:r>
            <a:r>
              <a:rPr lang="en-US" sz="1100" i="0" dirty="0">
                <a:solidFill>
                  <a:srgbClr val="000000"/>
                </a:solidFill>
                <a:effectLst/>
                <a:latin typeface="Lucida Grande"/>
              </a:rPr>
              <a:t>, </a:t>
            </a:r>
            <a:r>
              <a:rPr lang="en-US" sz="1100" i="0" u="none" strike="noStrike" dirty="0">
                <a:solidFill>
                  <a:srgbClr val="000000"/>
                </a:solidFill>
                <a:effectLst/>
                <a:latin typeface="Lucida Grande"/>
              </a:rPr>
              <a:t>Giuliano </a:t>
            </a:r>
            <a:r>
              <a:rPr lang="en-US" sz="1100" i="0" u="none" strike="noStrike" dirty="0" err="1">
                <a:solidFill>
                  <a:srgbClr val="000000"/>
                </a:solidFill>
                <a:effectLst/>
                <a:latin typeface="Lucida Grande"/>
              </a:rPr>
              <a:t>Casale</a:t>
            </a:r>
            <a:r>
              <a:rPr lang="en-US" sz="1100" i="0" dirty="0">
                <a:solidFill>
                  <a:srgbClr val="000000"/>
                </a:solidFill>
                <a:effectLst/>
                <a:latin typeface="Lucida Grande"/>
              </a:rPr>
              <a:t>, </a:t>
            </a:r>
            <a:r>
              <a:rPr lang="en-US" sz="1100" i="0" u="none" strike="noStrike" dirty="0">
                <a:solidFill>
                  <a:srgbClr val="000000"/>
                </a:solidFill>
                <a:effectLst/>
                <a:latin typeface="Lucida Grande"/>
              </a:rPr>
              <a:t>Nicholas R. Jennings, </a:t>
            </a:r>
            <a:r>
              <a:rPr lang="en-US" sz="1100" b="0" i="0" u="sng" dirty="0">
                <a:effectLst/>
                <a:latin typeface="Lucida Grande"/>
              </a:rPr>
              <a:t>arXiv:2201.07284v6</a:t>
            </a:r>
            <a:r>
              <a:rPr lang="en-US" sz="1100" b="1" i="0" dirty="0">
                <a:solidFill>
                  <a:srgbClr val="000000"/>
                </a:solidFill>
                <a:effectLst/>
                <a:latin typeface="Lucida Grande"/>
              </a:rPr>
              <a:t> [</a:t>
            </a:r>
            <a:r>
              <a:rPr lang="en-US" sz="1100" b="1" i="0" dirty="0" err="1">
                <a:solidFill>
                  <a:srgbClr val="000000"/>
                </a:solidFill>
                <a:effectLst/>
                <a:latin typeface="Lucida Grande"/>
              </a:rPr>
              <a:t>cs.LG</a:t>
            </a:r>
            <a:r>
              <a:rPr lang="en-US" sz="1100" b="1" i="0" dirty="0">
                <a:solidFill>
                  <a:srgbClr val="000000"/>
                </a:solidFill>
                <a:effectLst/>
                <a:latin typeface="Lucida Grande"/>
              </a:rPr>
              <a:t>]</a:t>
            </a:r>
            <a:endParaRPr lang="en-US" sz="1100" i="0" u="none" strike="noStrike" dirty="0">
              <a:solidFill>
                <a:srgbClr val="000000"/>
              </a:solidFill>
              <a:effectLst/>
              <a:latin typeface="Lucida Grande"/>
            </a:endParaRPr>
          </a:p>
          <a:p>
            <a:pPr marL="0" indent="0" algn="l">
              <a:buNone/>
            </a:pPr>
            <a:r>
              <a:rPr lang="en-US" sz="1100" dirty="0">
                <a:solidFill>
                  <a:srgbClr val="000000"/>
                </a:solidFill>
                <a:latin typeface="Lucida Grande"/>
              </a:rPr>
              <a:t>[9] https://towardsdatascience.com/anomaly-detection-using-autoencoders-5b032178a1ea </a:t>
            </a:r>
            <a:endParaRPr lang="en-US" sz="1100" i="0" dirty="0">
              <a:solidFill>
                <a:srgbClr val="000000"/>
              </a:solidFill>
              <a:effectLst/>
              <a:latin typeface="Lucida Grande"/>
            </a:endParaRPr>
          </a:p>
        </p:txBody>
      </p:sp>
      <p:sp>
        <p:nvSpPr>
          <p:cNvPr id="3" name="Date Placeholder 2">
            <a:extLst>
              <a:ext uri="{FF2B5EF4-FFF2-40B4-BE49-F238E27FC236}">
                <a16:creationId xmlns:a16="http://schemas.microsoft.com/office/drawing/2014/main" id="{DA470CB3-CEBA-4DEE-57D6-0BDD7C120AA2}"/>
              </a:ext>
            </a:extLst>
          </p:cNvPr>
          <p:cNvSpPr>
            <a:spLocks noGrp="1"/>
          </p:cNvSpPr>
          <p:nvPr>
            <p:ph type="dt" sz="half" idx="10"/>
          </p:nvPr>
        </p:nvSpPr>
        <p:spPr/>
        <p:txBody>
          <a:bodyPr/>
          <a:lstStyle/>
          <a:p>
            <a:fld id="{20BDFA7B-5C8F-4DB3-B381-1438908A0832}" type="datetime1">
              <a:rPr lang="en-US" smtClean="0"/>
              <a:t>6/10/2022</a:t>
            </a:fld>
            <a:endParaRPr lang="de-DE" dirty="0"/>
          </a:p>
        </p:txBody>
      </p:sp>
      <p:sp>
        <p:nvSpPr>
          <p:cNvPr id="4" name="Footer Placeholder 3">
            <a:extLst>
              <a:ext uri="{FF2B5EF4-FFF2-40B4-BE49-F238E27FC236}">
                <a16:creationId xmlns:a16="http://schemas.microsoft.com/office/drawing/2014/main" id="{718D040F-F326-6AD6-59F7-D203072AE7C0}"/>
              </a:ext>
            </a:extLst>
          </p:cNvPr>
          <p:cNvSpPr>
            <a:spLocks noGrp="1"/>
          </p:cNvSpPr>
          <p:nvPr>
            <p:ph type="ftr" sz="quarter" idx="11"/>
          </p:nvPr>
        </p:nvSpPr>
        <p:spPr/>
        <p:txBody>
          <a:bodyPr/>
          <a:lstStyle/>
          <a:p>
            <a:r>
              <a:rPr lang="de-DE" dirty="0"/>
              <a:t>University </a:t>
            </a:r>
            <a:r>
              <a:rPr lang="de-DE" dirty="0" err="1"/>
              <a:t>of</a:t>
            </a:r>
            <a:r>
              <a:rPr lang="de-DE" dirty="0"/>
              <a:t> Stuttgart, IAS</a:t>
            </a:r>
          </a:p>
        </p:txBody>
      </p:sp>
      <p:sp>
        <p:nvSpPr>
          <p:cNvPr id="5" name="Slide Number Placeholder 4">
            <a:extLst>
              <a:ext uri="{FF2B5EF4-FFF2-40B4-BE49-F238E27FC236}">
                <a16:creationId xmlns:a16="http://schemas.microsoft.com/office/drawing/2014/main" id="{CD1D888A-3E34-307E-11CF-9EEC46D969C7}"/>
              </a:ext>
            </a:extLst>
          </p:cNvPr>
          <p:cNvSpPr>
            <a:spLocks noGrp="1"/>
          </p:cNvSpPr>
          <p:nvPr>
            <p:ph type="sldNum" sz="quarter" idx="12"/>
          </p:nvPr>
        </p:nvSpPr>
        <p:spPr/>
        <p:txBody>
          <a:bodyPr/>
          <a:lstStyle/>
          <a:p>
            <a:fld id="{9E82CC3C-1DC0-4FDA-9590-6CC506AB67F8}" type="slidenum">
              <a:rPr lang="de-DE" smtClean="0"/>
              <a:t>36</a:t>
            </a:fld>
            <a:endParaRPr lang="de-DE" dirty="0"/>
          </a:p>
        </p:txBody>
      </p:sp>
      <p:sp>
        <p:nvSpPr>
          <p:cNvPr id="7" name="Title 6">
            <a:extLst>
              <a:ext uri="{FF2B5EF4-FFF2-40B4-BE49-F238E27FC236}">
                <a16:creationId xmlns:a16="http://schemas.microsoft.com/office/drawing/2014/main" id="{BD3B20C5-DC68-50A2-7E38-6D090ECD5527}"/>
              </a:ext>
            </a:extLst>
          </p:cNvPr>
          <p:cNvSpPr>
            <a:spLocks noGrp="1"/>
          </p:cNvSpPr>
          <p:nvPr>
            <p:ph type="title"/>
          </p:nvPr>
        </p:nvSpPr>
        <p:spPr>
          <a:xfrm>
            <a:off x="443425" y="486330"/>
            <a:ext cx="8207375" cy="278290"/>
          </a:xfrm>
        </p:spPr>
        <p:txBody>
          <a:bodyPr/>
          <a:lstStyle/>
          <a:p>
            <a:r>
              <a:rPr lang="de-DE" sz="2800" dirty="0"/>
              <a:t>REFERENCES</a:t>
            </a:r>
            <a:endParaRPr lang="en-US" sz="2800" dirty="0"/>
          </a:p>
        </p:txBody>
      </p:sp>
    </p:spTree>
    <p:extLst>
      <p:ext uri="{BB962C8B-B14F-4D97-AF65-F5344CB8AC3E}">
        <p14:creationId xmlns:p14="http://schemas.microsoft.com/office/powerpoint/2010/main" val="3288755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087F2BF-7F17-7899-EE8B-35A93446BE81}"/>
              </a:ext>
            </a:extLst>
          </p:cNvPr>
          <p:cNvSpPr>
            <a:spLocks noGrp="1"/>
          </p:cNvSpPr>
          <p:nvPr>
            <p:ph type="dt" sz="half" idx="10"/>
          </p:nvPr>
        </p:nvSpPr>
        <p:spPr/>
        <p:txBody>
          <a:bodyPr/>
          <a:lstStyle/>
          <a:p>
            <a:fld id="{1C7F7F2B-9955-4F10-9074-52905ABEDEB3}" type="datetime1">
              <a:rPr lang="en-US" smtClean="0"/>
              <a:t>6/10/2022</a:t>
            </a:fld>
            <a:endParaRPr lang="de-DE" dirty="0"/>
          </a:p>
        </p:txBody>
      </p:sp>
      <p:sp>
        <p:nvSpPr>
          <p:cNvPr id="4" name="Footer Placeholder 3">
            <a:extLst>
              <a:ext uri="{FF2B5EF4-FFF2-40B4-BE49-F238E27FC236}">
                <a16:creationId xmlns:a16="http://schemas.microsoft.com/office/drawing/2014/main" id="{C9646F99-0531-BC0D-C3B0-B0B867EDDB60}"/>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39D281DB-0585-4729-3E78-70758224149E}"/>
              </a:ext>
            </a:extLst>
          </p:cNvPr>
          <p:cNvSpPr>
            <a:spLocks noGrp="1"/>
          </p:cNvSpPr>
          <p:nvPr>
            <p:ph type="sldNum" sz="quarter" idx="12"/>
          </p:nvPr>
        </p:nvSpPr>
        <p:spPr/>
        <p:txBody>
          <a:bodyPr/>
          <a:lstStyle/>
          <a:p>
            <a:fld id="{9E82CC3C-1DC0-4FDA-9590-6CC506AB67F8}" type="slidenum">
              <a:rPr lang="de-DE" smtClean="0"/>
              <a:t>37</a:t>
            </a:fld>
            <a:endParaRPr lang="de-DE" dirty="0"/>
          </a:p>
        </p:txBody>
      </p:sp>
      <p:sp>
        <p:nvSpPr>
          <p:cNvPr id="8" name="Rectangle 7">
            <a:extLst>
              <a:ext uri="{FF2B5EF4-FFF2-40B4-BE49-F238E27FC236}">
                <a16:creationId xmlns:a16="http://schemas.microsoft.com/office/drawing/2014/main" id="{D2F154AC-CFA1-B759-643D-428729E79E96}"/>
              </a:ext>
            </a:extLst>
          </p:cNvPr>
          <p:cNvSpPr/>
          <p:nvPr/>
        </p:nvSpPr>
        <p:spPr>
          <a:xfrm>
            <a:off x="958721" y="2014760"/>
            <a:ext cx="6992911" cy="1323439"/>
          </a:xfrm>
          <a:prstGeom prst="rect">
            <a:avLst/>
          </a:prstGeom>
          <a:noFill/>
        </p:spPr>
        <p:txBody>
          <a:bodyPr wrap="square" lIns="91440" tIns="45720" rIns="91440" bIns="45720">
            <a:spAutoFit/>
          </a:bodyPr>
          <a:lstStyle/>
          <a:p>
            <a:pPr algn="ctr"/>
            <a:r>
              <a:rPr lang="de-DE"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endParaRPr lang="en-US" sz="8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4110887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9984D5C-2E42-D6E4-5F9E-6E351E89160F}"/>
              </a:ext>
            </a:extLst>
          </p:cNvPr>
          <p:cNvSpPr>
            <a:spLocks noGrp="1"/>
          </p:cNvSpPr>
          <p:nvPr>
            <p:ph type="dt" sz="half" idx="10"/>
          </p:nvPr>
        </p:nvSpPr>
        <p:spPr>
          <a:xfrm>
            <a:off x="7754400" y="5418000"/>
            <a:ext cx="532800" cy="126000"/>
          </a:xfrm>
        </p:spPr>
        <p:txBody>
          <a:bodyPr anchor="t">
            <a:normAutofit/>
          </a:bodyPr>
          <a:lstStyle/>
          <a:p>
            <a:pPr>
              <a:spcAft>
                <a:spcPts val="600"/>
              </a:spcAft>
            </a:pPr>
            <a:fld id="{5342BA06-76A2-48F4-A7DA-14368AB55298}" type="datetime1">
              <a:rPr lang="en-US" smtClean="0"/>
              <a:t>6/10/2022</a:t>
            </a:fld>
            <a:endParaRPr lang="de-DE"/>
          </a:p>
        </p:txBody>
      </p:sp>
      <p:sp>
        <p:nvSpPr>
          <p:cNvPr id="4" name="Footer Placeholder 3">
            <a:extLst>
              <a:ext uri="{FF2B5EF4-FFF2-40B4-BE49-F238E27FC236}">
                <a16:creationId xmlns:a16="http://schemas.microsoft.com/office/drawing/2014/main" id="{111BF00C-2706-9BE5-28B6-F1E3B19CBD0B}"/>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5" name="Slide Number Placeholder 4">
            <a:extLst>
              <a:ext uri="{FF2B5EF4-FFF2-40B4-BE49-F238E27FC236}">
                <a16:creationId xmlns:a16="http://schemas.microsoft.com/office/drawing/2014/main" id="{752CB845-8ED3-0F3A-078D-E11183D6425C}"/>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4</a:t>
            </a:fld>
            <a:endParaRPr lang="de-DE"/>
          </a:p>
        </p:txBody>
      </p:sp>
      <p:sp>
        <p:nvSpPr>
          <p:cNvPr id="12" name="Text Placeholder 4">
            <a:extLst>
              <a:ext uri="{FF2B5EF4-FFF2-40B4-BE49-F238E27FC236}">
                <a16:creationId xmlns:a16="http://schemas.microsoft.com/office/drawing/2014/main" id="{52CC685E-D394-E2E1-C329-D6508A866A11}"/>
              </a:ext>
            </a:extLst>
          </p:cNvPr>
          <p:cNvSpPr>
            <a:spLocks noGrp="1"/>
          </p:cNvSpPr>
          <p:nvPr>
            <p:ph type="body" sz="quarter" idx="13"/>
          </p:nvPr>
        </p:nvSpPr>
        <p:spPr>
          <a:xfrm>
            <a:off x="1695600" y="936000"/>
            <a:ext cx="4834626" cy="1852276"/>
          </a:xfrm>
        </p:spPr>
        <p:txBody>
          <a:bodyPr/>
          <a:lstStyle/>
          <a:p>
            <a:r>
              <a:rPr lang="de-DE" sz="6000" dirty="0"/>
              <a:t>MOTIVATION</a:t>
            </a:r>
            <a:endParaRPr lang="en-US" sz="6000" dirty="0"/>
          </a:p>
        </p:txBody>
      </p:sp>
    </p:spTree>
    <p:extLst>
      <p:ext uri="{BB962C8B-B14F-4D97-AF65-F5344CB8AC3E}">
        <p14:creationId xmlns:p14="http://schemas.microsoft.com/office/powerpoint/2010/main" val="408695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335D0A8-DDCF-AF84-3E59-847C4341A17D}"/>
              </a:ext>
            </a:extLst>
          </p:cNvPr>
          <p:cNvSpPr>
            <a:spLocks noGrp="1"/>
          </p:cNvSpPr>
          <p:nvPr>
            <p:ph type="dt" sz="half" idx="10"/>
          </p:nvPr>
        </p:nvSpPr>
        <p:spPr/>
        <p:txBody>
          <a:bodyPr/>
          <a:lstStyle/>
          <a:p>
            <a:fld id="{C03AEE75-B2A0-4CA8-B054-513D9A62DB61}" type="datetime1">
              <a:rPr lang="en-US" smtClean="0"/>
              <a:t>6/10/2022</a:t>
            </a:fld>
            <a:endParaRPr lang="de-DE" dirty="0"/>
          </a:p>
        </p:txBody>
      </p:sp>
      <p:sp>
        <p:nvSpPr>
          <p:cNvPr id="4" name="Footer Placeholder 3">
            <a:extLst>
              <a:ext uri="{FF2B5EF4-FFF2-40B4-BE49-F238E27FC236}">
                <a16:creationId xmlns:a16="http://schemas.microsoft.com/office/drawing/2014/main" id="{D76436BE-8C46-C507-B070-4E1EA00FAFAD}"/>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116BAEEE-D1CF-8CBF-E48C-170D45CACCE6}"/>
              </a:ext>
            </a:extLst>
          </p:cNvPr>
          <p:cNvSpPr>
            <a:spLocks noGrp="1"/>
          </p:cNvSpPr>
          <p:nvPr>
            <p:ph type="sldNum" sz="quarter" idx="12"/>
          </p:nvPr>
        </p:nvSpPr>
        <p:spPr/>
        <p:txBody>
          <a:bodyPr/>
          <a:lstStyle/>
          <a:p>
            <a:fld id="{9E82CC3C-1DC0-4FDA-9590-6CC506AB67F8}" type="slidenum">
              <a:rPr lang="de-DE" smtClean="0"/>
              <a:t>5</a:t>
            </a:fld>
            <a:endParaRPr lang="de-DE" dirty="0"/>
          </a:p>
        </p:txBody>
      </p:sp>
      <p:sp>
        <p:nvSpPr>
          <p:cNvPr id="8" name="Freeform: Shape 7">
            <a:extLst>
              <a:ext uri="{FF2B5EF4-FFF2-40B4-BE49-F238E27FC236}">
                <a16:creationId xmlns:a16="http://schemas.microsoft.com/office/drawing/2014/main" id="{752F753C-F561-5106-CA50-6542D8537761}"/>
              </a:ext>
            </a:extLst>
          </p:cNvPr>
          <p:cNvSpPr/>
          <p:nvPr/>
        </p:nvSpPr>
        <p:spPr>
          <a:xfrm>
            <a:off x="528506" y="812227"/>
            <a:ext cx="3641449" cy="1357448"/>
          </a:xfrm>
          <a:custGeom>
            <a:avLst/>
            <a:gdLst>
              <a:gd name="connsiteX0" fmla="*/ 439917 w 2646698"/>
              <a:gd name="connsiteY0" fmla="*/ 0 h 1339282"/>
              <a:gd name="connsiteX1" fmla="*/ 503130 w 2646698"/>
              <a:gd name="connsiteY1" fmla="*/ 1542 h 1339282"/>
              <a:gd name="connsiteX2" fmla="*/ 539618 w 2646698"/>
              <a:gd name="connsiteY2" fmla="*/ 6681 h 1339282"/>
              <a:gd name="connsiteX3" fmla="*/ 556064 w 2646698"/>
              <a:gd name="connsiteY3" fmla="*/ 16446 h 1339282"/>
              <a:gd name="connsiteX4" fmla="*/ 560175 w 2646698"/>
              <a:gd name="connsiteY4" fmla="*/ 31863 h 1339282"/>
              <a:gd name="connsiteX5" fmla="*/ 560175 w 2646698"/>
              <a:gd name="connsiteY5" fmla="*/ 355558 h 1339282"/>
              <a:gd name="connsiteX6" fmla="*/ 2482741 w 2646698"/>
              <a:gd name="connsiteY6" fmla="*/ 355558 h 1339282"/>
              <a:gd name="connsiteX7" fmla="*/ 2646698 w 2646698"/>
              <a:gd name="connsiteY7" fmla="*/ 519515 h 1339282"/>
              <a:gd name="connsiteX8" fmla="*/ 2646698 w 2646698"/>
              <a:gd name="connsiteY8" fmla="*/ 1175325 h 1339282"/>
              <a:gd name="connsiteX9" fmla="*/ 2482741 w 2646698"/>
              <a:gd name="connsiteY9" fmla="*/ 1339282 h 1339282"/>
              <a:gd name="connsiteX10" fmla="*/ 465561 w 2646698"/>
              <a:gd name="connsiteY10" fmla="*/ 1339282 h 1339282"/>
              <a:gd name="connsiteX11" fmla="*/ 465556 w 2646698"/>
              <a:gd name="connsiteY11" fmla="*/ 1339281 h 1339282"/>
              <a:gd name="connsiteX12" fmla="*/ 43170 w 2646698"/>
              <a:gd name="connsiteY12" fmla="*/ 1339281 h 1339282"/>
              <a:gd name="connsiteX13" fmla="*/ 27752 w 2646698"/>
              <a:gd name="connsiteY13" fmla="*/ 1334142 h 1339282"/>
              <a:gd name="connsiteX14" fmla="*/ 14904 w 2646698"/>
              <a:gd name="connsiteY14" fmla="*/ 1317183 h 1339282"/>
              <a:gd name="connsiteX15" fmla="*/ 6167 w 2646698"/>
              <a:gd name="connsiteY15" fmla="*/ 1285319 h 1339282"/>
              <a:gd name="connsiteX16" fmla="*/ 3084 w 2646698"/>
              <a:gd name="connsiteY16" fmla="*/ 1236497 h 1339282"/>
              <a:gd name="connsiteX17" fmla="*/ 5653 w 2646698"/>
              <a:gd name="connsiteY17" fmla="*/ 1186646 h 1339282"/>
              <a:gd name="connsiteX18" fmla="*/ 13876 w 2646698"/>
              <a:gd name="connsiteY18" fmla="*/ 1154269 h 1339282"/>
              <a:gd name="connsiteX19" fmla="*/ 26724 w 2646698"/>
              <a:gd name="connsiteY19" fmla="*/ 1136282 h 1339282"/>
              <a:gd name="connsiteX20" fmla="*/ 43170 w 2646698"/>
              <a:gd name="connsiteY20" fmla="*/ 1130629 h 1339282"/>
              <a:gd name="connsiteX21" fmla="*/ 290880 w 2646698"/>
              <a:gd name="connsiteY21" fmla="*/ 1130629 h 1339282"/>
              <a:gd name="connsiteX22" fmla="*/ 290880 w 2646698"/>
              <a:gd name="connsiteY22" fmla="*/ 265184 h 1339282"/>
              <a:gd name="connsiteX23" fmla="*/ 77088 w 2646698"/>
              <a:gd name="connsiteY23" fmla="*/ 383386 h 1339282"/>
              <a:gd name="connsiteX24" fmla="*/ 38544 w 2646698"/>
              <a:gd name="connsiteY24" fmla="*/ 397262 h 1339282"/>
              <a:gd name="connsiteX25" fmla="*/ 14904 w 2646698"/>
              <a:gd name="connsiteY25" fmla="*/ 391095 h 1339282"/>
              <a:gd name="connsiteX26" fmla="*/ 3084 w 2646698"/>
              <a:gd name="connsiteY26" fmla="*/ 360774 h 1339282"/>
              <a:gd name="connsiteX27" fmla="*/ 0 w 2646698"/>
              <a:gd name="connsiteY27" fmla="*/ 300131 h 1339282"/>
              <a:gd name="connsiteX28" fmla="*/ 1028 w 2646698"/>
              <a:gd name="connsiteY28" fmla="*/ 259531 h 1339282"/>
              <a:gd name="connsiteX29" fmla="*/ 6167 w 2646698"/>
              <a:gd name="connsiteY29" fmla="*/ 232293 h 1339282"/>
              <a:gd name="connsiteX30" fmla="*/ 17473 w 2646698"/>
              <a:gd name="connsiteY30" fmla="*/ 213792 h 1339282"/>
              <a:gd name="connsiteX31" fmla="*/ 37003 w 2646698"/>
              <a:gd name="connsiteY31" fmla="*/ 198374 h 1339282"/>
              <a:gd name="connsiteX32" fmla="*/ 322743 w 2646698"/>
              <a:gd name="connsiteY32" fmla="*/ 13362 h 1339282"/>
              <a:gd name="connsiteX33" fmla="*/ 335591 w 2646698"/>
              <a:gd name="connsiteY33" fmla="*/ 6681 h 1339282"/>
              <a:gd name="connsiteX34" fmla="*/ 355634 w 2646698"/>
              <a:gd name="connsiteY34" fmla="*/ 2570 h 1339282"/>
              <a:gd name="connsiteX35" fmla="*/ 388011 w 2646698"/>
              <a:gd name="connsiteY35" fmla="*/ 514 h 1339282"/>
              <a:gd name="connsiteX36" fmla="*/ 439917 w 2646698"/>
              <a:gd name="connsiteY36" fmla="*/ 0 h 133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46698" h="1339282">
                <a:moveTo>
                  <a:pt x="439917" y="0"/>
                </a:moveTo>
                <a:cubicBezTo>
                  <a:pt x="465956" y="0"/>
                  <a:pt x="487027" y="514"/>
                  <a:pt x="503130" y="1542"/>
                </a:cubicBezTo>
                <a:cubicBezTo>
                  <a:pt x="519233" y="2570"/>
                  <a:pt x="531396" y="4283"/>
                  <a:pt x="539618" y="6681"/>
                </a:cubicBezTo>
                <a:cubicBezTo>
                  <a:pt x="547841" y="9080"/>
                  <a:pt x="553323" y="12334"/>
                  <a:pt x="556064" y="16446"/>
                </a:cubicBezTo>
                <a:cubicBezTo>
                  <a:pt x="558805" y="20557"/>
                  <a:pt x="560175" y="25696"/>
                  <a:pt x="560175" y="31863"/>
                </a:cubicBezTo>
                <a:lnTo>
                  <a:pt x="560175" y="355558"/>
                </a:lnTo>
                <a:lnTo>
                  <a:pt x="2482741" y="355558"/>
                </a:lnTo>
                <a:cubicBezTo>
                  <a:pt x="2573292" y="355558"/>
                  <a:pt x="2646698" y="428964"/>
                  <a:pt x="2646698" y="519515"/>
                </a:cubicBezTo>
                <a:lnTo>
                  <a:pt x="2646698" y="1175325"/>
                </a:lnTo>
                <a:cubicBezTo>
                  <a:pt x="2646698" y="1265876"/>
                  <a:pt x="2573292" y="1339282"/>
                  <a:pt x="2482741" y="1339282"/>
                </a:cubicBezTo>
                <a:lnTo>
                  <a:pt x="465561" y="1339282"/>
                </a:lnTo>
                <a:lnTo>
                  <a:pt x="465556" y="1339281"/>
                </a:lnTo>
                <a:lnTo>
                  <a:pt x="43170" y="1339281"/>
                </a:lnTo>
                <a:cubicBezTo>
                  <a:pt x="37688" y="1339281"/>
                  <a:pt x="32548" y="1337568"/>
                  <a:pt x="27752" y="1334142"/>
                </a:cubicBezTo>
                <a:cubicBezTo>
                  <a:pt x="22955" y="1330716"/>
                  <a:pt x="18673" y="1325063"/>
                  <a:pt x="14904" y="1317183"/>
                </a:cubicBezTo>
                <a:cubicBezTo>
                  <a:pt x="11135" y="1309302"/>
                  <a:pt x="8223" y="1298681"/>
                  <a:pt x="6167" y="1285319"/>
                </a:cubicBezTo>
                <a:cubicBezTo>
                  <a:pt x="4112" y="1271957"/>
                  <a:pt x="3084" y="1255683"/>
                  <a:pt x="3084" y="1236497"/>
                </a:cubicBezTo>
                <a:cubicBezTo>
                  <a:pt x="3084" y="1216625"/>
                  <a:pt x="3940" y="1200008"/>
                  <a:pt x="5653" y="1186646"/>
                </a:cubicBezTo>
                <a:cubicBezTo>
                  <a:pt x="7366" y="1173284"/>
                  <a:pt x="10107" y="1162492"/>
                  <a:pt x="13876" y="1154269"/>
                </a:cubicBezTo>
                <a:cubicBezTo>
                  <a:pt x="17645" y="1146047"/>
                  <a:pt x="21927" y="1140051"/>
                  <a:pt x="26724" y="1136282"/>
                </a:cubicBezTo>
                <a:cubicBezTo>
                  <a:pt x="31521" y="1132513"/>
                  <a:pt x="37003" y="1130629"/>
                  <a:pt x="43170" y="1130629"/>
                </a:cubicBezTo>
                <a:lnTo>
                  <a:pt x="290880" y="1130629"/>
                </a:lnTo>
                <a:lnTo>
                  <a:pt x="290880" y="265184"/>
                </a:lnTo>
                <a:lnTo>
                  <a:pt x="77088" y="383386"/>
                </a:lnTo>
                <a:cubicBezTo>
                  <a:pt x="61328" y="390924"/>
                  <a:pt x="48480" y="395549"/>
                  <a:pt x="38544" y="397262"/>
                </a:cubicBezTo>
                <a:cubicBezTo>
                  <a:pt x="28608" y="398975"/>
                  <a:pt x="20728" y="396919"/>
                  <a:pt x="14904" y="391095"/>
                </a:cubicBezTo>
                <a:cubicBezTo>
                  <a:pt x="9079" y="385270"/>
                  <a:pt x="5139" y="375163"/>
                  <a:pt x="3084" y="360774"/>
                </a:cubicBezTo>
                <a:cubicBezTo>
                  <a:pt x="1028" y="346384"/>
                  <a:pt x="0" y="326169"/>
                  <a:pt x="0" y="300131"/>
                </a:cubicBezTo>
                <a:cubicBezTo>
                  <a:pt x="0" y="283685"/>
                  <a:pt x="343" y="270152"/>
                  <a:pt x="1028" y="259531"/>
                </a:cubicBezTo>
                <a:cubicBezTo>
                  <a:pt x="1713" y="248910"/>
                  <a:pt x="3426" y="239830"/>
                  <a:pt x="6167" y="232293"/>
                </a:cubicBezTo>
                <a:cubicBezTo>
                  <a:pt x="8908" y="224755"/>
                  <a:pt x="12677" y="218588"/>
                  <a:pt x="17473" y="213792"/>
                </a:cubicBezTo>
                <a:cubicBezTo>
                  <a:pt x="22270" y="208995"/>
                  <a:pt x="28780" y="203856"/>
                  <a:pt x="37003" y="198374"/>
                </a:cubicBezTo>
                <a:lnTo>
                  <a:pt x="322743" y="13362"/>
                </a:lnTo>
                <a:cubicBezTo>
                  <a:pt x="326169" y="10621"/>
                  <a:pt x="330452" y="8394"/>
                  <a:pt x="335591" y="6681"/>
                </a:cubicBezTo>
                <a:cubicBezTo>
                  <a:pt x="340730" y="4968"/>
                  <a:pt x="347411" y="3598"/>
                  <a:pt x="355634" y="2570"/>
                </a:cubicBezTo>
                <a:cubicBezTo>
                  <a:pt x="363857" y="1542"/>
                  <a:pt x="374649" y="857"/>
                  <a:pt x="388011" y="514"/>
                </a:cubicBezTo>
                <a:cubicBezTo>
                  <a:pt x="401373" y="171"/>
                  <a:pt x="418675" y="0"/>
                  <a:pt x="439917" y="0"/>
                </a:cubicBezTo>
                <a:close/>
              </a:path>
            </a:pathLst>
          </a:custGeom>
          <a:noFill/>
          <a:ln w="101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0" tIns="28575" rIns="171450" bIns="85725" numCol="1" spcCol="0" rtlCol="0" fromWordArt="0" anchor="b" anchorCtr="0" forceAA="0" compatLnSpc="1">
            <a:prstTxWarp prst="textNoShape">
              <a:avLst/>
            </a:prstTxWarp>
            <a:noAutofit/>
          </a:bodyPr>
          <a:lstStyle/>
          <a:p>
            <a:r>
              <a:rPr lang="en-US" sz="1400" dirty="0">
                <a:solidFill>
                  <a:schemeClr val="tx1"/>
                </a:solidFill>
              </a:rPr>
              <a:t>The automotive sector needs new tools and techniques to assess and analyze the safety of the vehicles as well as the traffic. </a:t>
            </a:r>
          </a:p>
        </p:txBody>
      </p:sp>
      <p:sp>
        <p:nvSpPr>
          <p:cNvPr id="9" name="Freeform: Shape 8">
            <a:extLst>
              <a:ext uri="{FF2B5EF4-FFF2-40B4-BE49-F238E27FC236}">
                <a16:creationId xmlns:a16="http://schemas.microsoft.com/office/drawing/2014/main" id="{BACA116D-37EE-8F61-2AEF-E6BDCC0BBFAC}"/>
              </a:ext>
            </a:extLst>
          </p:cNvPr>
          <p:cNvSpPr/>
          <p:nvPr/>
        </p:nvSpPr>
        <p:spPr>
          <a:xfrm>
            <a:off x="528505" y="2744882"/>
            <a:ext cx="3641449" cy="1451810"/>
          </a:xfrm>
          <a:custGeom>
            <a:avLst/>
            <a:gdLst>
              <a:gd name="connsiteX0" fmla="*/ 426556 w 2646698"/>
              <a:gd name="connsiteY0" fmla="*/ 0 h 1353671"/>
              <a:gd name="connsiteX1" fmla="*/ 607970 w 2646698"/>
              <a:gd name="connsiteY1" fmla="*/ 26210 h 1353671"/>
              <a:gd name="connsiteX2" fmla="*/ 736965 w 2646698"/>
              <a:gd name="connsiteY2" fmla="*/ 99187 h 1353671"/>
              <a:gd name="connsiteX3" fmla="*/ 813539 w 2646698"/>
              <a:gd name="connsiteY3" fmla="*/ 210194 h 1353671"/>
              <a:gd name="connsiteX4" fmla="*/ 838721 w 2646698"/>
              <a:gd name="connsiteY4" fmla="*/ 348440 h 1353671"/>
              <a:gd name="connsiteX5" fmla="*/ 836640 w 2646698"/>
              <a:gd name="connsiteY5" fmla="*/ 369947 h 1353671"/>
              <a:gd name="connsiteX6" fmla="*/ 2482741 w 2646698"/>
              <a:gd name="connsiteY6" fmla="*/ 369947 h 1353671"/>
              <a:gd name="connsiteX7" fmla="*/ 2646698 w 2646698"/>
              <a:gd name="connsiteY7" fmla="*/ 533904 h 1353671"/>
              <a:gd name="connsiteX8" fmla="*/ 2646698 w 2646698"/>
              <a:gd name="connsiteY8" fmla="*/ 1189714 h 1353671"/>
              <a:gd name="connsiteX9" fmla="*/ 2482741 w 2646698"/>
              <a:gd name="connsiteY9" fmla="*/ 1353671 h 1353671"/>
              <a:gd name="connsiteX10" fmla="*/ 850028 w 2646698"/>
              <a:gd name="connsiteY10" fmla="*/ 1353671 h 1353671"/>
              <a:gd name="connsiteX11" fmla="*/ 465561 w 2646698"/>
              <a:gd name="connsiteY11" fmla="*/ 1353671 h 1353671"/>
              <a:gd name="connsiteX12" fmla="*/ 85312 w 2646698"/>
              <a:gd name="connsiteY12" fmla="*/ 1353671 h 1353671"/>
              <a:gd name="connsiteX13" fmla="*/ 46253 w 2646698"/>
              <a:gd name="connsiteY13" fmla="*/ 1349560 h 1353671"/>
              <a:gd name="connsiteX14" fmla="*/ 19529 w 2646698"/>
              <a:gd name="connsiteY14" fmla="*/ 1333628 h 1353671"/>
              <a:gd name="connsiteX15" fmla="*/ 4626 w 2646698"/>
              <a:gd name="connsiteY15" fmla="*/ 1299195 h 1353671"/>
              <a:gd name="connsiteX16" fmla="*/ 0 w 2646698"/>
              <a:gd name="connsiteY16" fmla="*/ 1240608 h 1353671"/>
              <a:gd name="connsiteX17" fmla="*/ 3084 w 2646698"/>
              <a:gd name="connsiteY17" fmla="*/ 1182535 h 1353671"/>
              <a:gd name="connsiteX18" fmla="*/ 14390 w 2646698"/>
              <a:gd name="connsiteY18" fmla="*/ 1139366 h 1353671"/>
              <a:gd name="connsiteX19" fmla="*/ 35461 w 2646698"/>
              <a:gd name="connsiteY19" fmla="*/ 1102363 h 1353671"/>
              <a:gd name="connsiteX20" fmla="*/ 68866 w 2646698"/>
              <a:gd name="connsiteY20" fmla="*/ 1062791 h 1353671"/>
              <a:gd name="connsiteX21" fmla="*/ 299103 w 2646698"/>
              <a:gd name="connsiteY21" fmla="*/ 816109 h 1353671"/>
              <a:gd name="connsiteX22" fmla="*/ 410110 w 2646698"/>
              <a:gd name="connsiteY22" fmla="*/ 685059 h 1353671"/>
              <a:gd name="connsiteX23" fmla="*/ 475892 w 2646698"/>
              <a:gd name="connsiteY23" fmla="*/ 577135 h 1353671"/>
              <a:gd name="connsiteX24" fmla="*/ 508269 w 2646698"/>
              <a:gd name="connsiteY24" fmla="*/ 487199 h 1353671"/>
              <a:gd name="connsiteX25" fmla="*/ 517006 w 2646698"/>
              <a:gd name="connsiteY25" fmla="*/ 409082 h 1353671"/>
              <a:gd name="connsiteX26" fmla="*/ 506214 w 2646698"/>
              <a:gd name="connsiteY26" fmla="*/ 344842 h 1353671"/>
              <a:gd name="connsiteX27" fmla="*/ 474351 w 2646698"/>
              <a:gd name="connsiteY27" fmla="*/ 291908 h 1353671"/>
              <a:gd name="connsiteX28" fmla="*/ 421417 w 2646698"/>
              <a:gd name="connsiteY28" fmla="*/ 256447 h 1353671"/>
              <a:gd name="connsiteX29" fmla="*/ 346384 w 2646698"/>
              <a:gd name="connsiteY29" fmla="*/ 243599 h 1353671"/>
              <a:gd name="connsiteX30" fmla="*/ 238974 w 2646698"/>
              <a:gd name="connsiteY30" fmla="*/ 259017 h 1353671"/>
              <a:gd name="connsiteX31" fmla="*/ 156747 w 2646698"/>
              <a:gd name="connsiteY31" fmla="*/ 293450 h 1353671"/>
              <a:gd name="connsiteX32" fmla="*/ 97646 w 2646698"/>
              <a:gd name="connsiteY32" fmla="*/ 328397 h 1353671"/>
              <a:gd name="connsiteX33" fmla="*/ 60643 w 2646698"/>
              <a:gd name="connsiteY33" fmla="*/ 344328 h 1353671"/>
              <a:gd name="connsiteX34" fmla="*/ 44712 w 2646698"/>
              <a:gd name="connsiteY34" fmla="*/ 338161 h 1353671"/>
              <a:gd name="connsiteX35" fmla="*/ 33919 w 2646698"/>
              <a:gd name="connsiteY35" fmla="*/ 317604 h 1353671"/>
              <a:gd name="connsiteX36" fmla="*/ 27238 w 2646698"/>
              <a:gd name="connsiteY36" fmla="*/ 279060 h 1353671"/>
              <a:gd name="connsiteX37" fmla="*/ 24669 w 2646698"/>
              <a:gd name="connsiteY37" fmla="*/ 219959 h 1353671"/>
              <a:gd name="connsiteX38" fmla="*/ 26210 w 2646698"/>
              <a:gd name="connsiteY38" fmla="*/ 180387 h 1353671"/>
              <a:gd name="connsiteX39" fmla="*/ 30836 w 2646698"/>
              <a:gd name="connsiteY39" fmla="*/ 152635 h 1353671"/>
              <a:gd name="connsiteX40" fmla="*/ 39059 w 2646698"/>
              <a:gd name="connsiteY40" fmla="*/ 132078 h 1353671"/>
              <a:gd name="connsiteX41" fmla="*/ 57046 w 2646698"/>
              <a:gd name="connsiteY41" fmla="*/ 111007 h 1353671"/>
              <a:gd name="connsiteX42" fmla="*/ 104327 w 2646698"/>
              <a:gd name="connsiteY42" fmla="*/ 79658 h 1353671"/>
              <a:gd name="connsiteX43" fmla="*/ 189124 w 2646698"/>
              <a:gd name="connsiteY43" fmla="*/ 42656 h 1353671"/>
              <a:gd name="connsiteX44" fmla="*/ 300131 w 2646698"/>
              <a:gd name="connsiteY44" fmla="*/ 12334 h 1353671"/>
              <a:gd name="connsiteX45" fmla="*/ 426556 w 2646698"/>
              <a:gd name="connsiteY45" fmla="*/ 0 h 135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46698" h="1353671">
                <a:moveTo>
                  <a:pt x="426556" y="0"/>
                </a:moveTo>
                <a:cubicBezTo>
                  <a:pt x="495764" y="0"/>
                  <a:pt x="556236" y="8737"/>
                  <a:pt x="607970" y="26210"/>
                </a:cubicBezTo>
                <a:cubicBezTo>
                  <a:pt x="659705" y="43684"/>
                  <a:pt x="702703" y="68009"/>
                  <a:pt x="736965" y="99187"/>
                </a:cubicBezTo>
                <a:cubicBezTo>
                  <a:pt x="771226" y="130365"/>
                  <a:pt x="796751" y="167368"/>
                  <a:pt x="813539" y="210194"/>
                </a:cubicBezTo>
                <a:cubicBezTo>
                  <a:pt x="830327" y="253021"/>
                  <a:pt x="838721" y="299103"/>
                  <a:pt x="838721" y="348440"/>
                </a:cubicBezTo>
                <a:lnTo>
                  <a:pt x="836640" y="369947"/>
                </a:lnTo>
                <a:lnTo>
                  <a:pt x="2482741" y="369947"/>
                </a:lnTo>
                <a:cubicBezTo>
                  <a:pt x="2573292" y="369947"/>
                  <a:pt x="2646698" y="443353"/>
                  <a:pt x="2646698" y="533904"/>
                </a:cubicBezTo>
                <a:lnTo>
                  <a:pt x="2646698" y="1189714"/>
                </a:lnTo>
                <a:cubicBezTo>
                  <a:pt x="2646698" y="1280265"/>
                  <a:pt x="2573292" y="1353671"/>
                  <a:pt x="2482741" y="1353671"/>
                </a:cubicBezTo>
                <a:lnTo>
                  <a:pt x="850028" y="1353671"/>
                </a:lnTo>
                <a:lnTo>
                  <a:pt x="465561" y="1353671"/>
                </a:lnTo>
                <a:lnTo>
                  <a:pt x="85312" y="1353671"/>
                </a:lnTo>
                <a:cubicBezTo>
                  <a:pt x="70236" y="1353671"/>
                  <a:pt x="57217" y="1352301"/>
                  <a:pt x="46253" y="1349560"/>
                </a:cubicBezTo>
                <a:cubicBezTo>
                  <a:pt x="35290" y="1346819"/>
                  <a:pt x="26382" y="1341508"/>
                  <a:pt x="19529" y="1333628"/>
                </a:cubicBezTo>
                <a:cubicBezTo>
                  <a:pt x="12677" y="1325748"/>
                  <a:pt x="7709" y="1314270"/>
                  <a:pt x="4626" y="1299195"/>
                </a:cubicBezTo>
                <a:cubicBezTo>
                  <a:pt x="1542" y="1284120"/>
                  <a:pt x="0" y="1264591"/>
                  <a:pt x="0" y="1240608"/>
                </a:cubicBezTo>
                <a:cubicBezTo>
                  <a:pt x="0" y="1217996"/>
                  <a:pt x="1028" y="1198638"/>
                  <a:pt x="3084" y="1182535"/>
                </a:cubicBezTo>
                <a:cubicBezTo>
                  <a:pt x="5140" y="1166432"/>
                  <a:pt x="8908" y="1152042"/>
                  <a:pt x="14390" y="1139366"/>
                </a:cubicBezTo>
                <a:cubicBezTo>
                  <a:pt x="19872" y="1126689"/>
                  <a:pt x="26896" y="1114355"/>
                  <a:pt x="35461" y="1102363"/>
                </a:cubicBezTo>
                <a:cubicBezTo>
                  <a:pt x="44026" y="1090372"/>
                  <a:pt x="55161" y="1077181"/>
                  <a:pt x="68866" y="1062791"/>
                </a:cubicBezTo>
                <a:lnTo>
                  <a:pt x="299103" y="816109"/>
                </a:lnTo>
                <a:cubicBezTo>
                  <a:pt x="345013" y="768143"/>
                  <a:pt x="382016" y="724459"/>
                  <a:pt x="410110" y="685059"/>
                </a:cubicBezTo>
                <a:cubicBezTo>
                  <a:pt x="438205" y="645658"/>
                  <a:pt x="460132" y="609683"/>
                  <a:pt x="475892" y="577135"/>
                </a:cubicBezTo>
                <a:cubicBezTo>
                  <a:pt x="491653" y="544586"/>
                  <a:pt x="502445" y="514608"/>
                  <a:pt x="508269" y="487199"/>
                </a:cubicBezTo>
                <a:cubicBezTo>
                  <a:pt x="514094" y="459789"/>
                  <a:pt x="517006" y="433751"/>
                  <a:pt x="517006" y="409082"/>
                </a:cubicBezTo>
                <a:cubicBezTo>
                  <a:pt x="517006" y="386470"/>
                  <a:pt x="513409" y="365056"/>
                  <a:pt x="506214" y="344842"/>
                </a:cubicBezTo>
                <a:cubicBezTo>
                  <a:pt x="499019" y="324628"/>
                  <a:pt x="488398" y="306983"/>
                  <a:pt x="474351" y="291908"/>
                </a:cubicBezTo>
                <a:cubicBezTo>
                  <a:pt x="460303" y="276833"/>
                  <a:pt x="442659" y="265013"/>
                  <a:pt x="421417" y="256447"/>
                </a:cubicBezTo>
                <a:cubicBezTo>
                  <a:pt x="400175" y="247882"/>
                  <a:pt x="375164" y="243599"/>
                  <a:pt x="346384" y="243599"/>
                </a:cubicBezTo>
                <a:cubicBezTo>
                  <a:pt x="305955" y="243599"/>
                  <a:pt x="270152" y="248739"/>
                  <a:pt x="238974" y="259017"/>
                </a:cubicBezTo>
                <a:cubicBezTo>
                  <a:pt x="207796" y="269295"/>
                  <a:pt x="180387" y="280773"/>
                  <a:pt x="156747" y="293450"/>
                </a:cubicBezTo>
                <a:cubicBezTo>
                  <a:pt x="133106" y="306126"/>
                  <a:pt x="113406" y="317776"/>
                  <a:pt x="97646" y="328397"/>
                </a:cubicBezTo>
                <a:cubicBezTo>
                  <a:pt x="81885" y="339018"/>
                  <a:pt x="69551" y="344328"/>
                  <a:pt x="60643" y="344328"/>
                </a:cubicBezTo>
                <a:cubicBezTo>
                  <a:pt x="54476" y="344328"/>
                  <a:pt x="49166" y="342272"/>
                  <a:pt x="44712" y="338161"/>
                </a:cubicBezTo>
                <a:cubicBezTo>
                  <a:pt x="40258" y="334050"/>
                  <a:pt x="36660" y="327197"/>
                  <a:pt x="33919" y="317604"/>
                </a:cubicBezTo>
                <a:cubicBezTo>
                  <a:pt x="31178" y="308011"/>
                  <a:pt x="28951" y="295163"/>
                  <a:pt x="27238" y="279060"/>
                </a:cubicBezTo>
                <a:cubicBezTo>
                  <a:pt x="25525" y="262957"/>
                  <a:pt x="24669" y="243257"/>
                  <a:pt x="24669" y="219959"/>
                </a:cubicBezTo>
                <a:cubicBezTo>
                  <a:pt x="24669" y="204199"/>
                  <a:pt x="25183" y="191008"/>
                  <a:pt x="26210" y="180387"/>
                </a:cubicBezTo>
                <a:cubicBezTo>
                  <a:pt x="27238" y="169766"/>
                  <a:pt x="28780" y="160515"/>
                  <a:pt x="30836" y="152635"/>
                </a:cubicBezTo>
                <a:cubicBezTo>
                  <a:pt x="32891" y="144755"/>
                  <a:pt x="35632" y="137903"/>
                  <a:pt x="39059" y="132078"/>
                </a:cubicBezTo>
                <a:cubicBezTo>
                  <a:pt x="42485" y="126254"/>
                  <a:pt x="48480" y="119230"/>
                  <a:pt x="57046" y="111007"/>
                </a:cubicBezTo>
                <a:cubicBezTo>
                  <a:pt x="65611" y="102785"/>
                  <a:pt x="81371" y="92335"/>
                  <a:pt x="104327" y="79658"/>
                </a:cubicBezTo>
                <a:cubicBezTo>
                  <a:pt x="127282" y="66981"/>
                  <a:pt x="155548" y="54647"/>
                  <a:pt x="189124" y="42656"/>
                </a:cubicBezTo>
                <a:cubicBezTo>
                  <a:pt x="222700" y="30664"/>
                  <a:pt x="259702" y="20557"/>
                  <a:pt x="300131" y="12334"/>
                </a:cubicBezTo>
                <a:cubicBezTo>
                  <a:pt x="340560" y="4112"/>
                  <a:pt x="382701" y="0"/>
                  <a:pt x="426556" y="0"/>
                </a:cubicBezTo>
                <a:close/>
              </a:path>
            </a:pathLst>
          </a:custGeom>
          <a:no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0" tIns="28575" rIns="171450" bIns="85725" numCol="1" spcCol="0" rtlCol="0" fromWordArt="0" anchor="b" anchorCtr="0" forceAA="0" compatLnSpc="1">
            <a:prstTxWarp prst="textNoShape">
              <a:avLst/>
            </a:prstTxWarp>
            <a:noAutofit/>
          </a:bodyPr>
          <a:lstStyle/>
          <a:p>
            <a:pPr algn="just">
              <a:spcAft>
                <a:spcPts val="375"/>
              </a:spcAft>
            </a:pPr>
            <a:endParaRPr lang="en-US" sz="875" noProof="1">
              <a:solidFill>
                <a:schemeClr val="tx1">
                  <a:lumMod val="50000"/>
                  <a:lumOff val="50000"/>
                </a:schemeClr>
              </a:solidFill>
            </a:endParaRPr>
          </a:p>
        </p:txBody>
      </p:sp>
      <p:sp>
        <p:nvSpPr>
          <p:cNvPr id="10" name="Freeform: Shape 9">
            <a:extLst>
              <a:ext uri="{FF2B5EF4-FFF2-40B4-BE49-F238E27FC236}">
                <a16:creationId xmlns:a16="http://schemas.microsoft.com/office/drawing/2014/main" id="{9B70AE91-D711-9363-3843-2D5071EA4C04}"/>
              </a:ext>
            </a:extLst>
          </p:cNvPr>
          <p:cNvSpPr/>
          <p:nvPr/>
        </p:nvSpPr>
        <p:spPr>
          <a:xfrm>
            <a:off x="4743629" y="836362"/>
            <a:ext cx="3867845" cy="1357448"/>
          </a:xfrm>
          <a:custGeom>
            <a:avLst/>
            <a:gdLst>
              <a:gd name="connsiteX0" fmla="*/ 428611 w 2643615"/>
              <a:gd name="connsiteY0" fmla="*/ 0 h 1377312"/>
              <a:gd name="connsiteX1" fmla="*/ 599747 w 2643615"/>
              <a:gd name="connsiteY1" fmla="*/ 22613 h 1377312"/>
              <a:gd name="connsiteX2" fmla="*/ 725144 w 2643615"/>
              <a:gd name="connsiteY2" fmla="*/ 87881 h 1377312"/>
              <a:gd name="connsiteX3" fmla="*/ 802232 w 2643615"/>
              <a:gd name="connsiteY3" fmla="*/ 192721 h 1377312"/>
              <a:gd name="connsiteX4" fmla="*/ 828442 w 2643615"/>
              <a:gd name="connsiteY4" fmla="*/ 333022 h 1377312"/>
              <a:gd name="connsiteX5" fmla="*/ 820184 w 2643615"/>
              <a:gd name="connsiteY5" fmla="*/ 393588 h 1377312"/>
              <a:gd name="connsiteX6" fmla="*/ 2479658 w 2643615"/>
              <a:gd name="connsiteY6" fmla="*/ 393588 h 1377312"/>
              <a:gd name="connsiteX7" fmla="*/ 2643615 w 2643615"/>
              <a:gd name="connsiteY7" fmla="*/ 557545 h 1377312"/>
              <a:gd name="connsiteX8" fmla="*/ 2643615 w 2643615"/>
              <a:gd name="connsiteY8" fmla="*/ 1213355 h 1377312"/>
              <a:gd name="connsiteX9" fmla="*/ 2479658 w 2643615"/>
              <a:gd name="connsiteY9" fmla="*/ 1377312 h 1377312"/>
              <a:gd name="connsiteX10" fmla="*/ 462478 w 2643615"/>
              <a:gd name="connsiteY10" fmla="*/ 1377312 h 1377312"/>
              <a:gd name="connsiteX11" fmla="*/ 441894 w 2643615"/>
              <a:gd name="connsiteY11" fmla="*/ 1373157 h 1377312"/>
              <a:gd name="connsiteX12" fmla="*/ 376191 w 2643615"/>
              <a:gd name="connsiteY12" fmla="*/ 1377312 h 1377312"/>
              <a:gd name="connsiteX13" fmla="*/ 248738 w 2643615"/>
              <a:gd name="connsiteY13" fmla="*/ 1367547 h 1377312"/>
              <a:gd name="connsiteX14" fmla="*/ 143384 w 2643615"/>
              <a:gd name="connsiteY14" fmla="*/ 1343393 h 1377312"/>
              <a:gd name="connsiteX15" fmla="*/ 67838 w 2643615"/>
              <a:gd name="connsiteY15" fmla="*/ 1313585 h 1377312"/>
              <a:gd name="connsiteX16" fmla="*/ 28780 w 2643615"/>
              <a:gd name="connsiteY16" fmla="*/ 1289945 h 1377312"/>
              <a:gd name="connsiteX17" fmla="*/ 14904 w 2643615"/>
              <a:gd name="connsiteY17" fmla="*/ 1271444 h 1377312"/>
              <a:gd name="connsiteX18" fmla="*/ 6681 w 2643615"/>
              <a:gd name="connsiteY18" fmla="*/ 1247289 h 1377312"/>
              <a:gd name="connsiteX19" fmla="*/ 1542 w 2643615"/>
              <a:gd name="connsiteY19" fmla="*/ 1212343 h 1377312"/>
              <a:gd name="connsiteX20" fmla="*/ 0 w 2643615"/>
              <a:gd name="connsiteY20" fmla="*/ 1161464 h 1377312"/>
              <a:gd name="connsiteX21" fmla="*/ 8223 w 2643615"/>
              <a:gd name="connsiteY21" fmla="*/ 1093113 h 1377312"/>
              <a:gd name="connsiteX22" fmla="*/ 32891 w 2643615"/>
              <a:gd name="connsiteY22" fmla="*/ 1074098 h 1377312"/>
              <a:gd name="connsiteX23" fmla="*/ 68352 w 2643615"/>
              <a:gd name="connsiteY23" fmla="*/ 1087973 h 1377312"/>
              <a:gd name="connsiteX24" fmla="*/ 132592 w 2643615"/>
              <a:gd name="connsiteY24" fmla="*/ 1117781 h 1377312"/>
              <a:gd name="connsiteX25" fmla="*/ 224070 w 2643615"/>
              <a:gd name="connsiteY25" fmla="*/ 1147588 h 1377312"/>
              <a:gd name="connsiteX26" fmla="*/ 343300 w 2643615"/>
              <a:gd name="connsiteY26" fmla="*/ 1161464 h 1377312"/>
              <a:gd name="connsiteX27" fmla="*/ 443001 w 2643615"/>
              <a:gd name="connsiteY27" fmla="*/ 1148102 h 1377312"/>
              <a:gd name="connsiteX28" fmla="*/ 516492 w 2643615"/>
              <a:gd name="connsiteY28" fmla="*/ 1110586 h 1377312"/>
              <a:gd name="connsiteX29" fmla="*/ 561717 w 2643615"/>
              <a:gd name="connsiteY29" fmla="*/ 1051999 h 1377312"/>
              <a:gd name="connsiteX30" fmla="*/ 576621 w 2643615"/>
              <a:gd name="connsiteY30" fmla="*/ 975425 h 1377312"/>
              <a:gd name="connsiteX31" fmla="*/ 558633 w 2643615"/>
              <a:gd name="connsiteY31" fmla="*/ 892169 h 1377312"/>
              <a:gd name="connsiteX32" fmla="*/ 505185 w 2643615"/>
              <a:gd name="connsiteY32" fmla="*/ 828957 h 1377312"/>
              <a:gd name="connsiteX33" fmla="*/ 415763 w 2643615"/>
              <a:gd name="connsiteY33" fmla="*/ 788357 h 1377312"/>
              <a:gd name="connsiteX34" fmla="*/ 288824 w 2643615"/>
              <a:gd name="connsiteY34" fmla="*/ 773967 h 1377312"/>
              <a:gd name="connsiteX35" fmla="*/ 173706 w 2643615"/>
              <a:gd name="connsiteY35" fmla="*/ 773967 h 1377312"/>
              <a:gd name="connsiteX36" fmla="*/ 151093 w 2643615"/>
              <a:gd name="connsiteY36" fmla="*/ 770370 h 1377312"/>
              <a:gd name="connsiteX37" fmla="*/ 135675 w 2643615"/>
              <a:gd name="connsiteY37" fmla="*/ 755466 h 1377312"/>
              <a:gd name="connsiteX38" fmla="*/ 126939 w 2643615"/>
              <a:gd name="connsiteY38" fmla="*/ 724117 h 1377312"/>
              <a:gd name="connsiteX39" fmla="*/ 124369 w 2643615"/>
              <a:gd name="connsiteY39" fmla="*/ 672210 h 1377312"/>
              <a:gd name="connsiteX40" fmla="*/ 126939 w 2643615"/>
              <a:gd name="connsiteY40" fmla="*/ 623388 h 1377312"/>
              <a:gd name="connsiteX41" fmla="*/ 135162 w 2643615"/>
              <a:gd name="connsiteY41" fmla="*/ 594094 h 1377312"/>
              <a:gd name="connsiteX42" fmla="*/ 149551 w 2643615"/>
              <a:gd name="connsiteY42" fmla="*/ 579705 h 1377312"/>
              <a:gd name="connsiteX43" fmla="*/ 170622 w 2643615"/>
              <a:gd name="connsiteY43" fmla="*/ 575593 h 1377312"/>
              <a:gd name="connsiteX44" fmla="*/ 286769 w 2643615"/>
              <a:gd name="connsiteY44" fmla="*/ 575593 h 1377312"/>
              <a:gd name="connsiteX45" fmla="*/ 392636 w 2643615"/>
              <a:gd name="connsiteY45" fmla="*/ 561717 h 1377312"/>
              <a:gd name="connsiteX46" fmla="*/ 470239 w 2643615"/>
              <a:gd name="connsiteY46" fmla="*/ 522145 h 1377312"/>
              <a:gd name="connsiteX47" fmla="*/ 518033 w 2643615"/>
              <a:gd name="connsiteY47" fmla="*/ 459961 h 1377312"/>
              <a:gd name="connsiteX48" fmla="*/ 534479 w 2643615"/>
              <a:gd name="connsiteY48" fmla="*/ 379275 h 1377312"/>
              <a:gd name="connsiteX49" fmla="*/ 523173 w 2643615"/>
              <a:gd name="connsiteY49" fmla="*/ 315035 h 1377312"/>
              <a:gd name="connsiteX50" fmla="*/ 489768 w 2643615"/>
              <a:gd name="connsiteY50" fmla="*/ 262615 h 1377312"/>
              <a:gd name="connsiteX51" fmla="*/ 432722 w 2643615"/>
              <a:gd name="connsiteY51" fmla="*/ 227668 h 1377312"/>
              <a:gd name="connsiteX52" fmla="*/ 350495 w 2643615"/>
              <a:gd name="connsiteY52" fmla="*/ 214820 h 1377312"/>
              <a:gd name="connsiteX53" fmla="*/ 249766 w 2643615"/>
              <a:gd name="connsiteY53" fmla="*/ 230751 h 1377312"/>
              <a:gd name="connsiteX54" fmla="*/ 164969 w 2643615"/>
              <a:gd name="connsiteY54" fmla="*/ 265698 h 1377312"/>
              <a:gd name="connsiteX55" fmla="*/ 101243 w 2643615"/>
              <a:gd name="connsiteY55" fmla="*/ 301159 h 1377312"/>
              <a:gd name="connsiteX56" fmla="*/ 62699 w 2643615"/>
              <a:gd name="connsiteY56" fmla="*/ 317604 h 1377312"/>
              <a:gd name="connsiteX57" fmla="*/ 48309 w 2643615"/>
              <a:gd name="connsiteY57" fmla="*/ 314007 h 1377312"/>
              <a:gd name="connsiteX58" fmla="*/ 38030 w 2643615"/>
              <a:gd name="connsiteY58" fmla="*/ 300131 h 1377312"/>
              <a:gd name="connsiteX59" fmla="*/ 31863 w 2643615"/>
              <a:gd name="connsiteY59" fmla="*/ 270323 h 1377312"/>
              <a:gd name="connsiteX60" fmla="*/ 29808 w 2643615"/>
              <a:gd name="connsiteY60" fmla="*/ 219959 h 1377312"/>
              <a:gd name="connsiteX61" fmla="*/ 30835 w 2643615"/>
              <a:gd name="connsiteY61" fmla="*/ 177303 h 1377312"/>
              <a:gd name="connsiteX62" fmla="*/ 34947 w 2643615"/>
              <a:gd name="connsiteY62" fmla="*/ 149038 h 1377312"/>
              <a:gd name="connsiteX63" fmla="*/ 42656 w 2643615"/>
              <a:gd name="connsiteY63" fmla="*/ 129509 h 1377312"/>
              <a:gd name="connsiteX64" fmla="*/ 57559 w 2643615"/>
              <a:gd name="connsiteY64" fmla="*/ 111521 h 1377312"/>
              <a:gd name="connsiteX65" fmla="*/ 99701 w 2643615"/>
              <a:gd name="connsiteY65" fmla="*/ 82228 h 1377312"/>
              <a:gd name="connsiteX66" fmla="*/ 179873 w 2643615"/>
              <a:gd name="connsiteY66" fmla="*/ 44198 h 1377312"/>
              <a:gd name="connsiteX67" fmla="*/ 291394 w 2643615"/>
              <a:gd name="connsiteY67" fmla="*/ 12848 h 1377312"/>
              <a:gd name="connsiteX68" fmla="*/ 428611 w 2643615"/>
              <a:gd name="connsiteY68" fmla="*/ 0 h 1377312"/>
              <a:gd name="connsiteX0" fmla="*/ 428611 w 2643615"/>
              <a:gd name="connsiteY0" fmla="*/ 0 h 1377312"/>
              <a:gd name="connsiteX1" fmla="*/ 599747 w 2643615"/>
              <a:gd name="connsiteY1" fmla="*/ 22613 h 1377312"/>
              <a:gd name="connsiteX2" fmla="*/ 725144 w 2643615"/>
              <a:gd name="connsiteY2" fmla="*/ 87881 h 1377312"/>
              <a:gd name="connsiteX3" fmla="*/ 802232 w 2643615"/>
              <a:gd name="connsiteY3" fmla="*/ 192721 h 1377312"/>
              <a:gd name="connsiteX4" fmla="*/ 828442 w 2643615"/>
              <a:gd name="connsiteY4" fmla="*/ 333022 h 1377312"/>
              <a:gd name="connsiteX5" fmla="*/ 820184 w 2643615"/>
              <a:gd name="connsiteY5" fmla="*/ 393588 h 1377312"/>
              <a:gd name="connsiteX6" fmla="*/ 2479658 w 2643615"/>
              <a:gd name="connsiteY6" fmla="*/ 393588 h 1377312"/>
              <a:gd name="connsiteX7" fmla="*/ 2643615 w 2643615"/>
              <a:gd name="connsiteY7" fmla="*/ 557545 h 1377312"/>
              <a:gd name="connsiteX8" fmla="*/ 2643615 w 2643615"/>
              <a:gd name="connsiteY8" fmla="*/ 1213355 h 1377312"/>
              <a:gd name="connsiteX9" fmla="*/ 2479658 w 2643615"/>
              <a:gd name="connsiteY9" fmla="*/ 1377312 h 1377312"/>
              <a:gd name="connsiteX10" fmla="*/ 462478 w 2643615"/>
              <a:gd name="connsiteY10" fmla="*/ 1377312 h 1377312"/>
              <a:gd name="connsiteX11" fmla="*/ 376191 w 2643615"/>
              <a:gd name="connsiteY11" fmla="*/ 1377312 h 1377312"/>
              <a:gd name="connsiteX12" fmla="*/ 248738 w 2643615"/>
              <a:gd name="connsiteY12" fmla="*/ 1367547 h 1377312"/>
              <a:gd name="connsiteX13" fmla="*/ 143384 w 2643615"/>
              <a:gd name="connsiteY13" fmla="*/ 1343393 h 1377312"/>
              <a:gd name="connsiteX14" fmla="*/ 67838 w 2643615"/>
              <a:gd name="connsiteY14" fmla="*/ 1313585 h 1377312"/>
              <a:gd name="connsiteX15" fmla="*/ 28780 w 2643615"/>
              <a:gd name="connsiteY15" fmla="*/ 1289945 h 1377312"/>
              <a:gd name="connsiteX16" fmla="*/ 14904 w 2643615"/>
              <a:gd name="connsiteY16" fmla="*/ 1271444 h 1377312"/>
              <a:gd name="connsiteX17" fmla="*/ 6681 w 2643615"/>
              <a:gd name="connsiteY17" fmla="*/ 1247289 h 1377312"/>
              <a:gd name="connsiteX18" fmla="*/ 1542 w 2643615"/>
              <a:gd name="connsiteY18" fmla="*/ 1212343 h 1377312"/>
              <a:gd name="connsiteX19" fmla="*/ 0 w 2643615"/>
              <a:gd name="connsiteY19" fmla="*/ 1161464 h 1377312"/>
              <a:gd name="connsiteX20" fmla="*/ 8223 w 2643615"/>
              <a:gd name="connsiteY20" fmla="*/ 1093113 h 1377312"/>
              <a:gd name="connsiteX21" fmla="*/ 32891 w 2643615"/>
              <a:gd name="connsiteY21" fmla="*/ 1074098 h 1377312"/>
              <a:gd name="connsiteX22" fmla="*/ 68352 w 2643615"/>
              <a:gd name="connsiteY22" fmla="*/ 1087973 h 1377312"/>
              <a:gd name="connsiteX23" fmla="*/ 132592 w 2643615"/>
              <a:gd name="connsiteY23" fmla="*/ 1117781 h 1377312"/>
              <a:gd name="connsiteX24" fmla="*/ 224070 w 2643615"/>
              <a:gd name="connsiteY24" fmla="*/ 1147588 h 1377312"/>
              <a:gd name="connsiteX25" fmla="*/ 343300 w 2643615"/>
              <a:gd name="connsiteY25" fmla="*/ 1161464 h 1377312"/>
              <a:gd name="connsiteX26" fmla="*/ 443001 w 2643615"/>
              <a:gd name="connsiteY26" fmla="*/ 1148102 h 1377312"/>
              <a:gd name="connsiteX27" fmla="*/ 516492 w 2643615"/>
              <a:gd name="connsiteY27" fmla="*/ 1110586 h 1377312"/>
              <a:gd name="connsiteX28" fmla="*/ 561717 w 2643615"/>
              <a:gd name="connsiteY28" fmla="*/ 1051999 h 1377312"/>
              <a:gd name="connsiteX29" fmla="*/ 576621 w 2643615"/>
              <a:gd name="connsiteY29" fmla="*/ 975425 h 1377312"/>
              <a:gd name="connsiteX30" fmla="*/ 558633 w 2643615"/>
              <a:gd name="connsiteY30" fmla="*/ 892169 h 1377312"/>
              <a:gd name="connsiteX31" fmla="*/ 505185 w 2643615"/>
              <a:gd name="connsiteY31" fmla="*/ 828957 h 1377312"/>
              <a:gd name="connsiteX32" fmla="*/ 415763 w 2643615"/>
              <a:gd name="connsiteY32" fmla="*/ 788357 h 1377312"/>
              <a:gd name="connsiteX33" fmla="*/ 288824 w 2643615"/>
              <a:gd name="connsiteY33" fmla="*/ 773967 h 1377312"/>
              <a:gd name="connsiteX34" fmla="*/ 173706 w 2643615"/>
              <a:gd name="connsiteY34" fmla="*/ 773967 h 1377312"/>
              <a:gd name="connsiteX35" fmla="*/ 151093 w 2643615"/>
              <a:gd name="connsiteY35" fmla="*/ 770370 h 1377312"/>
              <a:gd name="connsiteX36" fmla="*/ 135675 w 2643615"/>
              <a:gd name="connsiteY36" fmla="*/ 755466 h 1377312"/>
              <a:gd name="connsiteX37" fmla="*/ 126939 w 2643615"/>
              <a:gd name="connsiteY37" fmla="*/ 724117 h 1377312"/>
              <a:gd name="connsiteX38" fmla="*/ 124369 w 2643615"/>
              <a:gd name="connsiteY38" fmla="*/ 672210 h 1377312"/>
              <a:gd name="connsiteX39" fmla="*/ 126939 w 2643615"/>
              <a:gd name="connsiteY39" fmla="*/ 623388 h 1377312"/>
              <a:gd name="connsiteX40" fmla="*/ 135162 w 2643615"/>
              <a:gd name="connsiteY40" fmla="*/ 594094 h 1377312"/>
              <a:gd name="connsiteX41" fmla="*/ 149551 w 2643615"/>
              <a:gd name="connsiteY41" fmla="*/ 579705 h 1377312"/>
              <a:gd name="connsiteX42" fmla="*/ 170622 w 2643615"/>
              <a:gd name="connsiteY42" fmla="*/ 575593 h 1377312"/>
              <a:gd name="connsiteX43" fmla="*/ 286769 w 2643615"/>
              <a:gd name="connsiteY43" fmla="*/ 575593 h 1377312"/>
              <a:gd name="connsiteX44" fmla="*/ 392636 w 2643615"/>
              <a:gd name="connsiteY44" fmla="*/ 561717 h 1377312"/>
              <a:gd name="connsiteX45" fmla="*/ 470239 w 2643615"/>
              <a:gd name="connsiteY45" fmla="*/ 522145 h 1377312"/>
              <a:gd name="connsiteX46" fmla="*/ 518033 w 2643615"/>
              <a:gd name="connsiteY46" fmla="*/ 459961 h 1377312"/>
              <a:gd name="connsiteX47" fmla="*/ 534479 w 2643615"/>
              <a:gd name="connsiteY47" fmla="*/ 379275 h 1377312"/>
              <a:gd name="connsiteX48" fmla="*/ 523173 w 2643615"/>
              <a:gd name="connsiteY48" fmla="*/ 315035 h 1377312"/>
              <a:gd name="connsiteX49" fmla="*/ 489768 w 2643615"/>
              <a:gd name="connsiteY49" fmla="*/ 262615 h 1377312"/>
              <a:gd name="connsiteX50" fmla="*/ 432722 w 2643615"/>
              <a:gd name="connsiteY50" fmla="*/ 227668 h 1377312"/>
              <a:gd name="connsiteX51" fmla="*/ 350495 w 2643615"/>
              <a:gd name="connsiteY51" fmla="*/ 214820 h 1377312"/>
              <a:gd name="connsiteX52" fmla="*/ 249766 w 2643615"/>
              <a:gd name="connsiteY52" fmla="*/ 230751 h 1377312"/>
              <a:gd name="connsiteX53" fmla="*/ 164969 w 2643615"/>
              <a:gd name="connsiteY53" fmla="*/ 265698 h 1377312"/>
              <a:gd name="connsiteX54" fmla="*/ 101243 w 2643615"/>
              <a:gd name="connsiteY54" fmla="*/ 301159 h 1377312"/>
              <a:gd name="connsiteX55" fmla="*/ 62699 w 2643615"/>
              <a:gd name="connsiteY55" fmla="*/ 317604 h 1377312"/>
              <a:gd name="connsiteX56" fmla="*/ 48309 w 2643615"/>
              <a:gd name="connsiteY56" fmla="*/ 314007 h 1377312"/>
              <a:gd name="connsiteX57" fmla="*/ 38030 w 2643615"/>
              <a:gd name="connsiteY57" fmla="*/ 300131 h 1377312"/>
              <a:gd name="connsiteX58" fmla="*/ 31863 w 2643615"/>
              <a:gd name="connsiteY58" fmla="*/ 270323 h 1377312"/>
              <a:gd name="connsiteX59" fmla="*/ 29808 w 2643615"/>
              <a:gd name="connsiteY59" fmla="*/ 219959 h 1377312"/>
              <a:gd name="connsiteX60" fmla="*/ 30835 w 2643615"/>
              <a:gd name="connsiteY60" fmla="*/ 177303 h 1377312"/>
              <a:gd name="connsiteX61" fmla="*/ 34947 w 2643615"/>
              <a:gd name="connsiteY61" fmla="*/ 149038 h 1377312"/>
              <a:gd name="connsiteX62" fmla="*/ 42656 w 2643615"/>
              <a:gd name="connsiteY62" fmla="*/ 129509 h 1377312"/>
              <a:gd name="connsiteX63" fmla="*/ 57559 w 2643615"/>
              <a:gd name="connsiteY63" fmla="*/ 111521 h 1377312"/>
              <a:gd name="connsiteX64" fmla="*/ 99701 w 2643615"/>
              <a:gd name="connsiteY64" fmla="*/ 82228 h 1377312"/>
              <a:gd name="connsiteX65" fmla="*/ 179873 w 2643615"/>
              <a:gd name="connsiteY65" fmla="*/ 44198 h 1377312"/>
              <a:gd name="connsiteX66" fmla="*/ 291394 w 2643615"/>
              <a:gd name="connsiteY66" fmla="*/ 12848 h 1377312"/>
              <a:gd name="connsiteX67" fmla="*/ 428611 w 2643615"/>
              <a:gd name="connsiteY67" fmla="*/ 0 h 1377312"/>
              <a:gd name="connsiteX0" fmla="*/ 428611 w 2643615"/>
              <a:gd name="connsiteY0" fmla="*/ 0 h 1377312"/>
              <a:gd name="connsiteX1" fmla="*/ 599747 w 2643615"/>
              <a:gd name="connsiteY1" fmla="*/ 22613 h 1377312"/>
              <a:gd name="connsiteX2" fmla="*/ 725144 w 2643615"/>
              <a:gd name="connsiteY2" fmla="*/ 87881 h 1377312"/>
              <a:gd name="connsiteX3" fmla="*/ 802232 w 2643615"/>
              <a:gd name="connsiteY3" fmla="*/ 192721 h 1377312"/>
              <a:gd name="connsiteX4" fmla="*/ 828442 w 2643615"/>
              <a:gd name="connsiteY4" fmla="*/ 333022 h 1377312"/>
              <a:gd name="connsiteX5" fmla="*/ 820184 w 2643615"/>
              <a:gd name="connsiteY5" fmla="*/ 393588 h 1377312"/>
              <a:gd name="connsiteX6" fmla="*/ 2479658 w 2643615"/>
              <a:gd name="connsiteY6" fmla="*/ 393588 h 1377312"/>
              <a:gd name="connsiteX7" fmla="*/ 2643615 w 2643615"/>
              <a:gd name="connsiteY7" fmla="*/ 557545 h 1377312"/>
              <a:gd name="connsiteX8" fmla="*/ 2643615 w 2643615"/>
              <a:gd name="connsiteY8" fmla="*/ 1213355 h 1377312"/>
              <a:gd name="connsiteX9" fmla="*/ 2479658 w 2643615"/>
              <a:gd name="connsiteY9" fmla="*/ 1377312 h 1377312"/>
              <a:gd name="connsiteX10" fmla="*/ 376191 w 2643615"/>
              <a:gd name="connsiteY10" fmla="*/ 1377312 h 1377312"/>
              <a:gd name="connsiteX11" fmla="*/ 248738 w 2643615"/>
              <a:gd name="connsiteY11" fmla="*/ 1367547 h 1377312"/>
              <a:gd name="connsiteX12" fmla="*/ 143384 w 2643615"/>
              <a:gd name="connsiteY12" fmla="*/ 1343393 h 1377312"/>
              <a:gd name="connsiteX13" fmla="*/ 67838 w 2643615"/>
              <a:gd name="connsiteY13" fmla="*/ 1313585 h 1377312"/>
              <a:gd name="connsiteX14" fmla="*/ 28780 w 2643615"/>
              <a:gd name="connsiteY14" fmla="*/ 1289945 h 1377312"/>
              <a:gd name="connsiteX15" fmla="*/ 14904 w 2643615"/>
              <a:gd name="connsiteY15" fmla="*/ 1271444 h 1377312"/>
              <a:gd name="connsiteX16" fmla="*/ 6681 w 2643615"/>
              <a:gd name="connsiteY16" fmla="*/ 1247289 h 1377312"/>
              <a:gd name="connsiteX17" fmla="*/ 1542 w 2643615"/>
              <a:gd name="connsiteY17" fmla="*/ 1212343 h 1377312"/>
              <a:gd name="connsiteX18" fmla="*/ 0 w 2643615"/>
              <a:gd name="connsiteY18" fmla="*/ 1161464 h 1377312"/>
              <a:gd name="connsiteX19" fmla="*/ 8223 w 2643615"/>
              <a:gd name="connsiteY19" fmla="*/ 1093113 h 1377312"/>
              <a:gd name="connsiteX20" fmla="*/ 32891 w 2643615"/>
              <a:gd name="connsiteY20" fmla="*/ 1074098 h 1377312"/>
              <a:gd name="connsiteX21" fmla="*/ 68352 w 2643615"/>
              <a:gd name="connsiteY21" fmla="*/ 1087973 h 1377312"/>
              <a:gd name="connsiteX22" fmla="*/ 132592 w 2643615"/>
              <a:gd name="connsiteY22" fmla="*/ 1117781 h 1377312"/>
              <a:gd name="connsiteX23" fmla="*/ 224070 w 2643615"/>
              <a:gd name="connsiteY23" fmla="*/ 1147588 h 1377312"/>
              <a:gd name="connsiteX24" fmla="*/ 343300 w 2643615"/>
              <a:gd name="connsiteY24" fmla="*/ 1161464 h 1377312"/>
              <a:gd name="connsiteX25" fmla="*/ 443001 w 2643615"/>
              <a:gd name="connsiteY25" fmla="*/ 1148102 h 1377312"/>
              <a:gd name="connsiteX26" fmla="*/ 516492 w 2643615"/>
              <a:gd name="connsiteY26" fmla="*/ 1110586 h 1377312"/>
              <a:gd name="connsiteX27" fmla="*/ 561717 w 2643615"/>
              <a:gd name="connsiteY27" fmla="*/ 1051999 h 1377312"/>
              <a:gd name="connsiteX28" fmla="*/ 576621 w 2643615"/>
              <a:gd name="connsiteY28" fmla="*/ 975425 h 1377312"/>
              <a:gd name="connsiteX29" fmla="*/ 558633 w 2643615"/>
              <a:gd name="connsiteY29" fmla="*/ 892169 h 1377312"/>
              <a:gd name="connsiteX30" fmla="*/ 505185 w 2643615"/>
              <a:gd name="connsiteY30" fmla="*/ 828957 h 1377312"/>
              <a:gd name="connsiteX31" fmla="*/ 415763 w 2643615"/>
              <a:gd name="connsiteY31" fmla="*/ 788357 h 1377312"/>
              <a:gd name="connsiteX32" fmla="*/ 288824 w 2643615"/>
              <a:gd name="connsiteY32" fmla="*/ 773967 h 1377312"/>
              <a:gd name="connsiteX33" fmla="*/ 173706 w 2643615"/>
              <a:gd name="connsiteY33" fmla="*/ 773967 h 1377312"/>
              <a:gd name="connsiteX34" fmla="*/ 151093 w 2643615"/>
              <a:gd name="connsiteY34" fmla="*/ 770370 h 1377312"/>
              <a:gd name="connsiteX35" fmla="*/ 135675 w 2643615"/>
              <a:gd name="connsiteY35" fmla="*/ 755466 h 1377312"/>
              <a:gd name="connsiteX36" fmla="*/ 126939 w 2643615"/>
              <a:gd name="connsiteY36" fmla="*/ 724117 h 1377312"/>
              <a:gd name="connsiteX37" fmla="*/ 124369 w 2643615"/>
              <a:gd name="connsiteY37" fmla="*/ 672210 h 1377312"/>
              <a:gd name="connsiteX38" fmla="*/ 126939 w 2643615"/>
              <a:gd name="connsiteY38" fmla="*/ 623388 h 1377312"/>
              <a:gd name="connsiteX39" fmla="*/ 135162 w 2643615"/>
              <a:gd name="connsiteY39" fmla="*/ 594094 h 1377312"/>
              <a:gd name="connsiteX40" fmla="*/ 149551 w 2643615"/>
              <a:gd name="connsiteY40" fmla="*/ 579705 h 1377312"/>
              <a:gd name="connsiteX41" fmla="*/ 170622 w 2643615"/>
              <a:gd name="connsiteY41" fmla="*/ 575593 h 1377312"/>
              <a:gd name="connsiteX42" fmla="*/ 286769 w 2643615"/>
              <a:gd name="connsiteY42" fmla="*/ 575593 h 1377312"/>
              <a:gd name="connsiteX43" fmla="*/ 392636 w 2643615"/>
              <a:gd name="connsiteY43" fmla="*/ 561717 h 1377312"/>
              <a:gd name="connsiteX44" fmla="*/ 470239 w 2643615"/>
              <a:gd name="connsiteY44" fmla="*/ 522145 h 1377312"/>
              <a:gd name="connsiteX45" fmla="*/ 518033 w 2643615"/>
              <a:gd name="connsiteY45" fmla="*/ 459961 h 1377312"/>
              <a:gd name="connsiteX46" fmla="*/ 534479 w 2643615"/>
              <a:gd name="connsiteY46" fmla="*/ 379275 h 1377312"/>
              <a:gd name="connsiteX47" fmla="*/ 523173 w 2643615"/>
              <a:gd name="connsiteY47" fmla="*/ 315035 h 1377312"/>
              <a:gd name="connsiteX48" fmla="*/ 489768 w 2643615"/>
              <a:gd name="connsiteY48" fmla="*/ 262615 h 1377312"/>
              <a:gd name="connsiteX49" fmla="*/ 432722 w 2643615"/>
              <a:gd name="connsiteY49" fmla="*/ 227668 h 1377312"/>
              <a:gd name="connsiteX50" fmla="*/ 350495 w 2643615"/>
              <a:gd name="connsiteY50" fmla="*/ 214820 h 1377312"/>
              <a:gd name="connsiteX51" fmla="*/ 249766 w 2643615"/>
              <a:gd name="connsiteY51" fmla="*/ 230751 h 1377312"/>
              <a:gd name="connsiteX52" fmla="*/ 164969 w 2643615"/>
              <a:gd name="connsiteY52" fmla="*/ 265698 h 1377312"/>
              <a:gd name="connsiteX53" fmla="*/ 101243 w 2643615"/>
              <a:gd name="connsiteY53" fmla="*/ 301159 h 1377312"/>
              <a:gd name="connsiteX54" fmla="*/ 62699 w 2643615"/>
              <a:gd name="connsiteY54" fmla="*/ 317604 h 1377312"/>
              <a:gd name="connsiteX55" fmla="*/ 48309 w 2643615"/>
              <a:gd name="connsiteY55" fmla="*/ 314007 h 1377312"/>
              <a:gd name="connsiteX56" fmla="*/ 38030 w 2643615"/>
              <a:gd name="connsiteY56" fmla="*/ 300131 h 1377312"/>
              <a:gd name="connsiteX57" fmla="*/ 31863 w 2643615"/>
              <a:gd name="connsiteY57" fmla="*/ 270323 h 1377312"/>
              <a:gd name="connsiteX58" fmla="*/ 29808 w 2643615"/>
              <a:gd name="connsiteY58" fmla="*/ 219959 h 1377312"/>
              <a:gd name="connsiteX59" fmla="*/ 30835 w 2643615"/>
              <a:gd name="connsiteY59" fmla="*/ 177303 h 1377312"/>
              <a:gd name="connsiteX60" fmla="*/ 34947 w 2643615"/>
              <a:gd name="connsiteY60" fmla="*/ 149038 h 1377312"/>
              <a:gd name="connsiteX61" fmla="*/ 42656 w 2643615"/>
              <a:gd name="connsiteY61" fmla="*/ 129509 h 1377312"/>
              <a:gd name="connsiteX62" fmla="*/ 57559 w 2643615"/>
              <a:gd name="connsiteY62" fmla="*/ 111521 h 1377312"/>
              <a:gd name="connsiteX63" fmla="*/ 99701 w 2643615"/>
              <a:gd name="connsiteY63" fmla="*/ 82228 h 1377312"/>
              <a:gd name="connsiteX64" fmla="*/ 179873 w 2643615"/>
              <a:gd name="connsiteY64" fmla="*/ 44198 h 1377312"/>
              <a:gd name="connsiteX65" fmla="*/ 291394 w 2643615"/>
              <a:gd name="connsiteY65" fmla="*/ 12848 h 1377312"/>
              <a:gd name="connsiteX66" fmla="*/ 428611 w 2643615"/>
              <a:gd name="connsiteY66" fmla="*/ 0 h 137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643615" h="1377312">
                <a:moveTo>
                  <a:pt x="428611" y="0"/>
                </a:moveTo>
                <a:cubicBezTo>
                  <a:pt x="493023" y="0"/>
                  <a:pt x="550068" y="7538"/>
                  <a:pt x="599747" y="22613"/>
                </a:cubicBezTo>
                <a:cubicBezTo>
                  <a:pt x="649426" y="37688"/>
                  <a:pt x="691225" y="59444"/>
                  <a:pt x="725144" y="87881"/>
                </a:cubicBezTo>
                <a:cubicBezTo>
                  <a:pt x="759063" y="116318"/>
                  <a:pt x="784759" y="151265"/>
                  <a:pt x="802232" y="192721"/>
                </a:cubicBezTo>
                <a:cubicBezTo>
                  <a:pt x="819706" y="234178"/>
                  <a:pt x="828442" y="280944"/>
                  <a:pt x="828442" y="333022"/>
                </a:cubicBezTo>
                <a:lnTo>
                  <a:pt x="820184" y="393588"/>
                </a:lnTo>
                <a:lnTo>
                  <a:pt x="2479658" y="393588"/>
                </a:lnTo>
                <a:cubicBezTo>
                  <a:pt x="2570209" y="393588"/>
                  <a:pt x="2643615" y="466994"/>
                  <a:pt x="2643615" y="557545"/>
                </a:cubicBezTo>
                <a:lnTo>
                  <a:pt x="2643615" y="1213355"/>
                </a:lnTo>
                <a:cubicBezTo>
                  <a:pt x="2643615" y="1303906"/>
                  <a:pt x="2570209" y="1377312"/>
                  <a:pt x="2479658" y="1377312"/>
                </a:cubicBezTo>
                <a:lnTo>
                  <a:pt x="376191" y="1377312"/>
                </a:lnTo>
                <a:cubicBezTo>
                  <a:pt x="330966" y="1377312"/>
                  <a:pt x="288482" y="1374057"/>
                  <a:pt x="248738" y="1367547"/>
                </a:cubicBezTo>
                <a:cubicBezTo>
                  <a:pt x="208995" y="1361037"/>
                  <a:pt x="173877" y="1352986"/>
                  <a:pt x="143384" y="1343393"/>
                </a:cubicBezTo>
                <a:cubicBezTo>
                  <a:pt x="112892" y="1333800"/>
                  <a:pt x="87709" y="1323864"/>
                  <a:pt x="67838" y="1313585"/>
                </a:cubicBezTo>
                <a:cubicBezTo>
                  <a:pt x="47966" y="1303307"/>
                  <a:pt x="34947" y="1295427"/>
                  <a:pt x="28780" y="1289945"/>
                </a:cubicBezTo>
                <a:cubicBezTo>
                  <a:pt x="22613" y="1284463"/>
                  <a:pt x="17987" y="1278296"/>
                  <a:pt x="14904" y="1271444"/>
                </a:cubicBezTo>
                <a:cubicBezTo>
                  <a:pt x="11820" y="1264591"/>
                  <a:pt x="9079" y="1256540"/>
                  <a:pt x="6681" y="1247289"/>
                </a:cubicBezTo>
                <a:cubicBezTo>
                  <a:pt x="4283" y="1238039"/>
                  <a:pt x="2570" y="1226390"/>
                  <a:pt x="1542" y="1212343"/>
                </a:cubicBezTo>
                <a:cubicBezTo>
                  <a:pt x="514" y="1198295"/>
                  <a:pt x="0" y="1181336"/>
                  <a:pt x="0" y="1161464"/>
                </a:cubicBezTo>
                <a:cubicBezTo>
                  <a:pt x="0" y="1128573"/>
                  <a:pt x="2741" y="1105789"/>
                  <a:pt x="8223" y="1093113"/>
                </a:cubicBezTo>
                <a:cubicBezTo>
                  <a:pt x="13705" y="1080436"/>
                  <a:pt x="21927" y="1074098"/>
                  <a:pt x="32891" y="1074098"/>
                </a:cubicBezTo>
                <a:cubicBezTo>
                  <a:pt x="39743" y="1074098"/>
                  <a:pt x="51564" y="1078723"/>
                  <a:pt x="68352" y="1087973"/>
                </a:cubicBezTo>
                <a:cubicBezTo>
                  <a:pt x="85140" y="1097224"/>
                  <a:pt x="106553" y="1107160"/>
                  <a:pt x="132592" y="1117781"/>
                </a:cubicBezTo>
                <a:cubicBezTo>
                  <a:pt x="158631" y="1128402"/>
                  <a:pt x="189123" y="1138338"/>
                  <a:pt x="224070" y="1147588"/>
                </a:cubicBezTo>
                <a:cubicBezTo>
                  <a:pt x="259017" y="1156839"/>
                  <a:pt x="298760" y="1161464"/>
                  <a:pt x="343300" y="1161464"/>
                </a:cubicBezTo>
                <a:cubicBezTo>
                  <a:pt x="380988" y="1161464"/>
                  <a:pt x="414221" y="1157010"/>
                  <a:pt x="443001" y="1148102"/>
                </a:cubicBezTo>
                <a:cubicBezTo>
                  <a:pt x="471780" y="1139194"/>
                  <a:pt x="496277" y="1126689"/>
                  <a:pt x="516492" y="1110586"/>
                </a:cubicBezTo>
                <a:cubicBezTo>
                  <a:pt x="536706" y="1094483"/>
                  <a:pt x="551781" y="1074954"/>
                  <a:pt x="561717" y="1051999"/>
                </a:cubicBezTo>
                <a:cubicBezTo>
                  <a:pt x="571653" y="1029044"/>
                  <a:pt x="576621" y="1003519"/>
                  <a:pt x="576621" y="975425"/>
                </a:cubicBezTo>
                <a:cubicBezTo>
                  <a:pt x="576621" y="944589"/>
                  <a:pt x="570625" y="916837"/>
                  <a:pt x="558633" y="892169"/>
                </a:cubicBezTo>
                <a:cubicBezTo>
                  <a:pt x="546642" y="867501"/>
                  <a:pt x="528826" y="846430"/>
                  <a:pt x="505185" y="828957"/>
                </a:cubicBezTo>
                <a:cubicBezTo>
                  <a:pt x="481545" y="811483"/>
                  <a:pt x="451738" y="797950"/>
                  <a:pt x="415763" y="788357"/>
                </a:cubicBezTo>
                <a:cubicBezTo>
                  <a:pt x="379788" y="778764"/>
                  <a:pt x="337476" y="773967"/>
                  <a:pt x="288824" y="773967"/>
                </a:cubicBezTo>
                <a:lnTo>
                  <a:pt x="173706" y="773967"/>
                </a:lnTo>
                <a:cubicBezTo>
                  <a:pt x="164798" y="773967"/>
                  <a:pt x="157260" y="772768"/>
                  <a:pt x="151093" y="770370"/>
                </a:cubicBezTo>
                <a:cubicBezTo>
                  <a:pt x="144926" y="767971"/>
                  <a:pt x="139787" y="763003"/>
                  <a:pt x="135675" y="755466"/>
                </a:cubicBezTo>
                <a:cubicBezTo>
                  <a:pt x="131564" y="747928"/>
                  <a:pt x="128652" y="737479"/>
                  <a:pt x="126939" y="724117"/>
                </a:cubicBezTo>
                <a:cubicBezTo>
                  <a:pt x="125226" y="710755"/>
                  <a:pt x="124369" y="693453"/>
                  <a:pt x="124369" y="672210"/>
                </a:cubicBezTo>
                <a:cubicBezTo>
                  <a:pt x="124369" y="652339"/>
                  <a:pt x="125226" y="636065"/>
                  <a:pt x="126939" y="623388"/>
                </a:cubicBezTo>
                <a:cubicBezTo>
                  <a:pt x="128652" y="610711"/>
                  <a:pt x="131393" y="600947"/>
                  <a:pt x="135162" y="594094"/>
                </a:cubicBezTo>
                <a:cubicBezTo>
                  <a:pt x="138930" y="587242"/>
                  <a:pt x="143727" y="582445"/>
                  <a:pt x="149551" y="579705"/>
                </a:cubicBezTo>
                <a:cubicBezTo>
                  <a:pt x="155376" y="576964"/>
                  <a:pt x="162399" y="575593"/>
                  <a:pt x="170622" y="575593"/>
                </a:cubicBezTo>
                <a:lnTo>
                  <a:pt x="286769" y="575593"/>
                </a:lnTo>
                <a:cubicBezTo>
                  <a:pt x="326512" y="575593"/>
                  <a:pt x="361801" y="570968"/>
                  <a:pt x="392636" y="561717"/>
                </a:cubicBezTo>
                <a:cubicBezTo>
                  <a:pt x="423472" y="552467"/>
                  <a:pt x="449339" y="539276"/>
                  <a:pt x="470239" y="522145"/>
                </a:cubicBezTo>
                <a:cubicBezTo>
                  <a:pt x="491138" y="505014"/>
                  <a:pt x="507070" y="484286"/>
                  <a:pt x="518033" y="459961"/>
                </a:cubicBezTo>
                <a:cubicBezTo>
                  <a:pt x="528997" y="435635"/>
                  <a:pt x="534479" y="408740"/>
                  <a:pt x="534479" y="379275"/>
                </a:cubicBezTo>
                <a:cubicBezTo>
                  <a:pt x="534479" y="356662"/>
                  <a:pt x="530710" y="335249"/>
                  <a:pt x="523173" y="315035"/>
                </a:cubicBezTo>
                <a:cubicBezTo>
                  <a:pt x="515635" y="294820"/>
                  <a:pt x="504500" y="277347"/>
                  <a:pt x="489768" y="262615"/>
                </a:cubicBezTo>
                <a:cubicBezTo>
                  <a:pt x="475035" y="247882"/>
                  <a:pt x="456020" y="236233"/>
                  <a:pt x="432722" y="227668"/>
                </a:cubicBezTo>
                <a:cubicBezTo>
                  <a:pt x="409425" y="219102"/>
                  <a:pt x="382015" y="214820"/>
                  <a:pt x="350495" y="214820"/>
                </a:cubicBezTo>
                <a:cubicBezTo>
                  <a:pt x="314863" y="214820"/>
                  <a:pt x="281287" y="220130"/>
                  <a:pt x="249766" y="230751"/>
                </a:cubicBezTo>
                <a:cubicBezTo>
                  <a:pt x="218246" y="241372"/>
                  <a:pt x="189980" y="253021"/>
                  <a:pt x="164969" y="265698"/>
                </a:cubicBezTo>
                <a:cubicBezTo>
                  <a:pt x="139958" y="278375"/>
                  <a:pt x="118716" y="290195"/>
                  <a:pt x="101243" y="301159"/>
                </a:cubicBezTo>
                <a:cubicBezTo>
                  <a:pt x="83769" y="312122"/>
                  <a:pt x="70921" y="317604"/>
                  <a:pt x="62699" y="317604"/>
                </a:cubicBezTo>
                <a:cubicBezTo>
                  <a:pt x="57217" y="317604"/>
                  <a:pt x="52420" y="316405"/>
                  <a:pt x="48309" y="314007"/>
                </a:cubicBezTo>
                <a:cubicBezTo>
                  <a:pt x="44197" y="311608"/>
                  <a:pt x="40771" y="306983"/>
                  <a:pt x="38030" y="300131"/>
                </a:cubicBezTo>
                <a:cubicBezTo>
                  <a:pt x="35289" y="293279"/>
                  <a:pt x="33234" y="283343"/>
                  <a:pt x="31863" y="270323"/>
                </a:cubicBezTo>
                <a:cubicBezTo>
                  <a:pt x="30493" y="257304"/>
                  <a:pt x="29808" y="240516"/>
                  <a:pt x="29808" y="219959"/>
                </a:cubicBezTo>
                <a:cubicBezTo>
                  <a:pt x="29808" y="202828"/>
                  <a:pt x="30150" y="188610"/>
                  <a:pt x="30835" y="177303"/>
                </a:cubicBezTo>
                <a:cubicBezTo>
                  <a:pt x="31521" y="165997"/>
                  <a:pt x="32891" y="156575"/>
                  <a:pt x="34947" y="149038"/>
                </a:cubicBezTo>
                <a:cubicBezTo>
                  <a:pt x="37002" y="141500"/>
                  <a:pt x="39572" y="134991"/>
                  <a:pt x="42656" y="129509"/>
                </a:cubicBezTo>
                <a:cubicBezTo>
                  <a:pt x="45739" y="124027"/>
                  <a:pt x="50707" y="118031"/>
                  <a:pt x="57559" y="111521"/>
                </a:cubicBezTo>
                <a:cubicBezTo>
                  <a:pt x="64412" y="105012"/>
                  <a:pt x="78459" y="95247"/>
                  <a:pt x="99701" y="82228"/>
                </a:cubicBezTo>
                <a:cubicBezTo>
                  <a:pt x="120943" y="69209"/>
                  <a:pt x="147667" y="56532"/>
                  <a:pt x="179873" y="44198"/>
                </a:cubicBezTo>
                <a:cubicBezTo>
                  <a:pt x="212079" y="31863"/>
                  <a:pt x="249252" y="21414"/>
                  <a:pt x="291394" y="12848"/>
                </a:cubicBezTo>
                <a:cubicBezTo>
                  <a:pt x="333535" y="4283"/>
                  <a:pt x="379275" y="0"/>
                  <a:pt x="428611" y="0"/>
                </a:cubicBezTo>
                <a:close/>
              </a:path>
            </a:pathLst>
          </a:custGeom>
          <a:noFill/>
          <a:ln w="1016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0" tIns="28575" rIns="171450" bIns="57150" numCol="1" spcCol="0" rtlCol="0" fromWordArt="0" anchor="b" anchorCtr="0" forceAA="0" compatLnSpc="1">
            <a:prstTxWarp prst="textNoShape">
              <a:avLst/>
            </a:prstTxWarp>
            <a:noAutofit/>
          </a:bodyPr>
          <a:lstStyle/>
          <a:p>
            <a:pPr algn="just">
              <a:spcAft>
                <a:spcPts val="375"/>
              </a:spcAft>
            </a:pPr>
            <a:endParaRPr lang="en-US" sz="875" noProof="1">
              <a:solidFill>
                <a:schemeClr val="tx1">
                  <a:lumMod val="50000"/>
                  <a:lumOff val="50000"/>
                </a:schemeClr>
              </a:solidFill>
            </a:endParaRPr>
          </a:p>
        </p:txBody>
      </p:sp>
      <p:sp>
        <p:nvSpPr>
          <p:cNvPr id="11" name="Freeform: Shape 10">
            <a:extLst>
              <a:ext uri="{FF2B5EF4-FFF2-40B4-BE49-F238E27FC236}">
                <a16:creationId xmlns:a16="http://schemas.microsoft.com/office/drawing/2014/main" id="{35822089-93A2-405B-72C3-595085A1FF40}"/>
              </a:ext>
            </a:extLst>
          </p:cNvPr>
          <p:cNvSpPr/>
          <p:nvPr/>
        </p:nvSpPr>
        <p:spPr>
          <a:xfrm>
            <a:off x="4632440" y="2781337"/>
            <a:ext cx="3979034" cy="1445765"/>
          </a:xfrm>
          <a:custGeom>
            <a:avLst/>
            <a:gdLst>
              <a:gd name="connsiteX0" fmla="*/ 566342 w 2646698"/>
              <a:gd name="connsiteY0" fmla="*/ 233320 h 1342364"/>
              <a:gd name="connsiteX1" fmla="*/ 215847 w 2646698"/>
              <a:gd name="connsiteY1" fmla="*/ 844888 h 1342364"/>
              <a:gd name="connsiteX2" fmla="*/ 568397 w 2646698"/>
              <a:gd name="connsiteY2" fmla="*/ 844888 h 1342364"/>
              <a:gd name="connsiteX3" fmla="*/ 568397 w 2646698"/>
              <a:gd name="connsiteY3" fmla="*/ 233320 h 1342364"/>
              <a:gd name="connsiteX4" fmla="*/ 637263 w 2646698"/>
              <a:gd name="connsiteY4" fmla="*/ 0 h 1342364"/>
              <a:gd name="connsiteX5" fmla="*/ 726685 w 2646698"/>
              <a:gd name="connsiteY5" fmla="*/ 2569 h 1342364"/>
              <a:gd name="connsiteX6" fmla="*/ 785786 w 2646698"/>
              <a:gd name="connsiteY6" fmla="*/ 10792 h 1342364"/>
              <a:gd name="connsiteX7" fmla="*/ 818163 w 2646698"/>
              <a:gd name="connsiteY7" fmla="*/ 24668 h 1342364"/>
              <a:gd name="connsiteX8" fmla="*/ 828442 w 2646698"/>
              <a:gd name="connsiteY8" fmla="*/ 44197 h 1342364"/>
              <a:gd name="connsiteX9" fmla="*/ 828442 w 2646698"/>
              <a:gd name="connsiteY9" fmla="*/ 355126 h 1342364"/>
              <a:gd name="connsiteX10" fmla="*/ 2482741 w 2646698"/>
              <a:gd name="connsiteY10" fmla="*/ 355126 h 1342364"/>
              <a:gd name="connsiteX11" fmla="*/ 2646698 w 2646698"/>
              <a:gd name="connsiteY11" fmla="*/ 519083 h 1342364"/>
              <a:gd name="connsiteX12" fmla="*/ 2646698 w 2646698"/>
              <a:gd name="connsiteY12" fmla="*/ 1174893 h 1342364"/>
              <a:gd name="connsiteX13" fmla="*/ 2482741 w 2646698"/>
              <a:gd name="connsiteY13" fmla="*/ 1338850 h 1342364"/>
              <a:gd name="connsiteX14" fmla="*/ 765518 w 2646698"/>
              <a:gd name="connsiteY14" fmla="*/ 1338850 h 1342364"/>
              <a:gd name="connsiteX15" fmla="*/ 760604 w 2646698"/>
              <a:gd name="connsiteY15" fmla="*/ 1339795 h 1342364"/>
              <a:gd name="connsiteX16" fmla="*/ 696878 w 2646698"/>
              <a:gd name="connsiteY16" fmla="*/ 1342364 h 1342364"/>
              <a:gd name="connsiteX17" fmla="*/ 634693 w 2646698"/>
              <a:gd name="connsiteY17" fmla="*/ 1339795 h 1342364"/>
              <a:gd name="connsiteX18" fmla="*/ 594607 w 2646698"/>
              <a:gd name="connsiteY18" fmla="*/ 1332086 h 1342364"/>
              <a:gd name="connsiteX19" fmla="*/ 574050 w 2646698"/>
              <a:gd name="connsiteY19" fmla="*/ 1319238 h 1342364"/>
              <a:gd name="connsiteX20" fmla="*/ 568397 w 2646698"/>
              <a:gd name="connsiteY20" fmla="*/ 1301251 h 1342364"/>
              <a:gd name="connsiteX21" fmla="*/ 568397 w 2646698"/>
              <a:gd name="connsiteY21" fmla="*/ 1060735 h 1342364"/>
              <a:gd name="connsiteX22" fmla="*/ 59615 w 2646698"/>
              <a:gd name="connsiteY22" fmla="*/ 1060735 h 1342364"/>
              <a:gd name="connsiteX23" fmla="*/ 33919 w 2646698"/>
              <a:gd name="connsiteY23" fmla="*/ 1057138 h 1342364"/>
              <a:gd name="connsiteX24" fmla="*/ 14903 w 2646698"/>
              <a:gd name="connsiteY24" fmla="*/ 1040692 h 1342364"/>
              <a:gd name="connsiteX25" fmla="*/ 3597 w 2646698"/>
              <a:gd name="connsiteY25" fmla="*/ 1003690 h 1342364"/>
              <a:gd name="connsiteX26" fmla="*/ 0 w 2646698"/>
              <a:gd name="connsiteY26" fmla="*/ 939449 h 1342364"/>
              <a:gd name="connsiteX27" fmla="*/ 1541 w 2646698"/>
              <a:gd name="connsiteY27" fmla="*/ 882404 h 1342364"/>
              <a:gd name="connsiteX28" fmla="*/ 6681 w 2646698"/>
              <a:gd name="connsiteY28" fmla="*/ 838721 h 1342364"/>
              <a:gd name="connsiteX29" fmla="*/ 16959 w 2646698"/>
              <a:gd name="connsiteY29" fmla="*/ 801718 h 1342364"/>
              <a:gd name="connsiteX30" fmla="*/ 33919 w 2646698"/>
              <a:gd name="connsiteY30" fmla="*/ 764716 h 1342364"/>
              <a:gd name="connsiteX31" fmla="*/ 447112 w 2646698"/>
              <a:gd name="connsiteY31" fmla="*/ 35974 h 1342364"/>
              <a:gd name="connsiteX32" fmla="*/ 464585 w 2646698"/>
              <a:gd name="connsiteY32" fmla="*/ 20043 h 1342364"/>
              <a:gd name="connsiteX33" fmla="*/ 499018 w 2646698"/>
              <a:gd name="connsiteY33" fmla="*/ 8736 h 1342364"/>
              <a:gd name="connsiteX34" fmla="*/ 555035 w 2646698"/>
              <a:gd name="connsiteY34" fmla="*/ 2055 h 1342364"/>
              <a:gd name="connsiteX35" fmla="*/ 637263 w 2646698"/>
              <a:gd name="connsiteY35" fmla="*/ 0 h 1342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46698" h="1342364">
                <a:moveTo>
                  <a:pt x="566342" y="233320"/>
                </a:moveTo>
                <a:lnTo>
                  <a:pt x="215847" y="844888"/>
                </a:lnTo>
                <a:lnTo>
                  <a:pt x="568397" y="844888"/>
                </a:lnTo>
                <a:lnTo>
                  <a:pt x="568397" y="233320"/>
                </a:lnTo>
                <a:close/>
                <a:moveTo>
                  <a:pt x="637263" y="0"/>
                </a:moveTo>
                <a:cubicBezTo>
                  <a:pt x="672210" y="0"/>
                  <a:pt x="702017" y="856"/>
                  <a:pt x="726685" y="2569"/>
                </a:cubicBezTo>
                <a:cubicBezTo>
                  <a:pt x="751354" y="4282"/>
                  <a:pt x="771054" y="7023"/>
                  <a:pt x="785786" y="10792"/>
                </a:cubicBezTo>
                <a:cubicBezTo>
                  <a:pt x="800519" y="14561"/>
                  <a:pt x="811311" y="19186"/>
                  <a:pt x="818163" y="24668"/>
                </a:cubicBezTo>
                <a:cubicBezTo>
                  <a:pt x="825016" y="30150"/>
                  <a:pt x="828442" y="36659"/>
                  <a:pt x="828442" y="44197"/>
                </a:cubicBezTo>
                <a:lnTo>
                  <a:pt x="828442" y="355126"/>
                </a:lnTo>
                <a:lnTo>
                  <a:pt x="2482741" y="355126"/>
                </a:lnTo>
                <a:cubicBezTo>
                  <a:pt x="2573292" y="355126"/>
                  <a:pt x="2646698" y="428532"/>
                  <a:pt x="2646698" y="519083"/>
                </a:cubicBezTo>
                <a:lnTo>
                  <a:pt x="2646698" y="1174893"/>
                </a:lnTo>
                <a:cubicBezTo>
                  <a:pt x="2646698" y="1265444"/>
                  <a:pt x="2573292" y="1338850"/>
                  <a:pt x="2482741" y="1338850"/>
                </a:cubicBezTo>
                <a:lnTo>
                  <a:pt x="765518" y="1338850"/>
                </a:lnTo>
                <a:lnTo>
                  <a:pt x="760604" y="1339795"/>
                </a:lnTo>
                <a:cubicBezTo>
                  <a:pt x="744159" y="1341508"/>
                  <a:pt x="722916" y="1342364"/>
                  <a:pt x="696878" y="1342364"/>
                </a:cubicBezTo>
                <a:cubicBezTo>
                  <a:pt x="672210" y="1342364"/>
                  <a:pt x="651481" y="1341508"/>
                  <a:pt x="634693" y="1339795"/>
                </a:cubicBezTo>
                <a:cubicBezTo>
                  <a:pt x="617905" y="1338082"/>
                  <a:pt x="604543" y="1335512"/>
                  <a:pt x="594607" y="1332086"/>
                </a:cubicBezTo>
                <a:cubicBezTo>
                  <a:pt x="584671" y="1328660"/>
                  <a:pt x="577819" y="1324377"/>
                  <a:pt x="574050" y="1319238"/>
                </a:cubicBezTo>
                <a:cubicBezTo>
                  <a:pt x="570282" y="1314099"/>
                  <a:pt x="568397" y="1308103"/>
                  <a:pt x="568397" y="1301251"/>
                </a:cubicBezTo>
                <a:lnTo>
                  <a:pt x="568397" y="1060735"/>
                </a:lnTo>
                <a:lnTo>
                  <a:pt x="59615" y="1060735"/>
                </a:lnTo>
                <a:cubicBezTo>
                  <a:pt x="50021" y="1060735"/>
                  <a:pt x="41456" y="1059536"/>
                  <a:pt x="33919" y="1057138"/>
                </a:cubicBezTo>
                <a:cubicBezTo>
                  <a:pt x="26381" y="1054739"/>
                  <a:pt x="20043" y="1049257"/>
                  <a:pt x="14903" y="1040692"/>
                </a:cubicBezTo>
                <a:cubicBezTo>
                  <a:pt x="9764" y="1032127"/>
                  <a:pt x="5995" y="1019792"/>
                  <a:pt x="3597" y="1003690"/>
                </a:cubicBezTo>
                <a:cubicBezTo>
                  <a:pt x="1199" y="987587"/>
                  <a:pt x="0" y="966173"/>
                  <a:pt x="0" y="939449"/>
                </a:cubicBezTo>
                <a:cubicBezTo>
                  <a:pt x="0" y="917522"/>
                  <a:pt x="514" y="898507"/>
                  <a:pt x="1541" y="882404"/>
                </a:cubicBezTo>
                <a:cubicBezTo>
                  <a:pt x="2569" y="866301"/>
                  <a:pt x="4282" y="851740"/>
                  <a:pt x="6681" y="838721"/>
                </a:cubicBezTo>
                <a:cubicBezTo>
                  <a:pt x="9079" y="825701"/>
                  <a:pt x="12505" y="813367"/>
                  <a:pt x="16959" y="801718"/>
                </a:cubicBezTo>
                <a:cubicBezTo>
                  <a:pt x="21413" y="790069"/>
                  <a:pt x="27066" y="777735"/>
                  <a:pt x="33919" y="764716"/>
                </a:cubicBezTo>
                <a:lnTo>
                  <a:pt x="447112" y="35974"/>
                </a:lnTo>
                <a:cubicBezTo>
                  <a:pt x="450538" y="29807"/>
                  <a:pt x="456362" y="24497"/>
                  <a:pt x="464585" y="20043"/>
                </a:cubicBezTo>
                <a:cubicBezTo>
                  <a:pt x="472808" y="15589"/>
                  <a:pt x="484285" y="11820"/>
                  <a:pt x="499018" y="8736"/>
                </a:cubicBezTo>
                <a:cubicBezTo>
                  <a:pt x="513750" y="5653"/>
                  <a:pt x="532423" y="3426"/>
                  <a:pt x="555035" y="2055"/>
                </a:cubicBezTo>
                <a:cubicBezTo>
                  <a:pt x="577648" y="685"/>
                  <a:pt x="605057" y="0"/>
                  <a:pt x="637263" y="0"/>
                </a:cubicBezTo>
                <a:close/>
              </a:path>
            </a:pathLst>
          </a:custGeom>
          <a:noFill/>
          <a:ln w="1016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0" tIns="28575" rIns="171450" bIns="57150" numCol="1" spcCol="0" rtlCol="0" fromWordArt="0" anchor="b" anchorCtr="0" forceAA="0" compatLnSpc="1">
            <a:prstTxWarp prst="textNoShape">
              <a:avLst/>
            </a:prstTxWarp>
            <a:noAutofit/>
          </a:bodyPr>
          <a:lstStyle/>
          <a:p>
            <a:pPr algn="just">
              <a:spcAft>
                <a:spcPts val="375"/>
              </a:spcAft>
            </a:pPr>
            <a:endParaRPr lang="en-US" sz="1250" b="1" cap="all" dirty="0">
              <a:solidFill>
                <a:prstClr val="black"/>
              </a:solidFill>
            </a:endParaRPr>
          </a:p>
        </p:txBody>
      </p:sp>
      <p:sp>
        <p:nvSpPr>
          <p:cNvPr id="13" name="TextBox 12">
            <a:extLst>
              <a:ext uri="{FF2B5EF4-FFF2-40B4-BE49-F238E27FC236}">
                <a16:creationId xmlns:a16="http://schemas.microsoft.com/office/drawing/2014/main" id="{53B5B13C-31F3-47A1-5EAF-775C59DABA33}"/>
              </a:ext>
            </a:extLst>
          </p:cNvPr>
          <p:cNvSpPr txBox="1"/>
          <p:nvPr/>
        </p:nvSpPr>
        <p:spPr>
          <a:xfrm>
            <a:off x="1102179" y="3372892"/>
            <a:ext cx="4572000" cy="740587"/>
          </a:xfrm>
          <a:prstGeom prst="rect">
            <a:avLst/>
          </a:prstGeom>
          <a:noFill/>
        </p:spPr>
        <p:txBody>
          <a:bodyPr wrap="square">
            <a:spAutoFit/>
          </a:bodyPr>
          <a:lstStyle/>
          <a:p>
            <a:r>
              <a:rPr lang="en-US" dirty="0"/>
              <a:t>Automated Traffic system helps in </a:t>
            </a:r>
          </a:p>
          <a:p>
            <a:r>
              <a:rPr lang="en-US" dirty="0"/>
              <a:t>optimizing transport system and </a:t>
            </a:r>
          </a:p>
          <a:p>
            <a:r>
              <a:rPr lang="en-US" dirty="0"/>
              <a:t>make it safer.</a:t>
            </a:r>
          </a:p>
        </p:txBody>
      </p:sp>
      <p:sp>
        <p:nvSpPr>
          <p:cNvPr id="15" name="TextBox 14">
            <a:extLst>
              <a:ext uri="{FF2B5EF4-FFF2-40B4-BE49-F238E27FC236}">
                <a16:creationId xmlns:a16="http://schemas.microsoft.com/office/drawing/2014/main" id="{5932981D-08D9-88B6-7DCA-44FBDF11AEE2}"/>
              </a:ext>
            </a:extLst>
          </p:cNvPr>
          <p:cNvSpPr txBox="1"/>
          <p:nvPr/>
        </p:nvSpPr>
        <p:spPr>
          <a:xfrm>
            <a:off x="5582874" y="1237138"/>
            <a:ext cx="4572000" cy="956672"/>
          </a:xfrm>
          <a:prstGeom prst="rect">
            <a:avLst/>
          </a:prstGeom>
          <a:noFill/>
        </p:spPr>
        <p:txBody>
          <a:bodyPr wrap="square">
            <a:spAutoFit/>
          </a:bodyPr>
          <a:lstStyle/>
          <a:p>
            <a:r>
              <a:rPr lang="en-US" dirty="0"/>
              <a:t>MOBATSim allows simulation-based </a:t>
            </a:r>
          </a:p>
          <a:p>
            <a:r>
              <a:rPr lang="en-US" dirty="0"/>
              <a:t>fault injection in order to evaluate </a:t>
            </a:r>
          </a:p>
          <a:p>
            <a:r>
              <a:rPr lang="en-US" dirty="0"/>
              <a:t>the safety of autonomous driving</a:t>
            </a:r>
          </a:p>
          <a:p>
            <a:r>
              <a:rPr lang="en-US" dirty="0"/>
              <a:t> systems [1].</a:t>
            </a:r>
          </a:p>
        </p:txBody>
      </p:sp>
      <p:sp>
        <p:nvSpPr>
          <p:cNvPr id="17" name="TextBox 16">
            <a:extLst>
              <a:ext uri="{FF2B5EF4-FFF2-40B4-BE49-F238E27FC236}">
                <a16:creationId xmlns:a16="http://schemas.microsoft.com/office/drawing/2014/main" id="{8790C63B-C327-8183-7BBB-DBB90D4664C5}"/>
              </a:ext>
            </a:extLst>
          </p:cNvPr>
          <p:cNvSpPr txBox="1"/>
          <p:nvPr/>
        </p:nvSpPr>
        <p:spPr>
          <a:xfrm>
            <a:off x="5674179" y="3250427"/>
            <a:ext cx="5062756" cy="956672"/>
          </a:xfrm>
          <a:prstGeom prst="rect">
            <a:avLst/>
          </a:prstGeom>
          <a:noFill/>
        </p:spPr>
        <p:txBody>
          <a:bodyPr wrap="square">
            <a:spAutoFit/>
          </a:bodyPr>
          <a:lstStyle/>
          <a:p>
            <a:r>
              <a:rPr lang="en-US" dirty="0"/>
              <a:t>Deep Learning-based anomaly</a:t>
            </a:r>
          </a:p>
          <a:p>
            <a:r>
              <a:rPr lang="en-US" dirty="0"/>
              <a:t> detection in Cyber-Physical </a:t>
            </a:r>
          </a:p>
          <a:p>
            <a:r>
              <a:rPr lang="en-US" dirty="0"/>
              <a:t>Systems have proved to be very </a:t>
            </a:r>
          </a:p>
          <a:p>
            <a:r>
              <a:rPr lang="en-US" dirty="0"/>
              <a:t>effective [2].</a:t>
            </a:r>
          </a:p>
        </p:txBody>
      </p:sp>
    </p:spTree>
    <p:extLst>
      <p:ext uri="{BB962C8B-B14F-4D97-AF65-F5344CB8AC3E}">
        <p14:creationId xmlns:p14="http://schemas.microsoft.com/office/powerpoint/2010/main" val="232588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950AC39-A025-434A-21B0-3F48FDC29E8F}"/>
              </a:ext>
            </a:extLst>
          </p:cNvPr>
          <p:cNvSpPr>
            <a:spLocks noGrp="1"/>
          </p:cNvSpPr>
          <p:nvPr>
            <p:ph type="dt" sz="half" idx="10"/>
          </p:nvPr>
        </p:nvSpPr>
        <p:spPr/>
        <p:txBody>
          <a:bodyPr/>
          <a:lstStyle/>
          <a:p>
            <a:fld id="{9EEAD824-5122-4238-8736-116903DA9824}" type="datetime1">
              <a:rPr lang="en-US" smtClean="0"/>
              <a:t>6/10/2022</a:t>
            </a:fld>
            <a:endParaRPr lang="de-DE" dirty="0"/>
          </a:p>
        </p:txBody>
      </p:sp>
      <p:sp>
        <p:nvSpPr>
          <p:cNvPr id="4" name="Footer Placeholder 3">
            <a:extLst>
              <a:ext uri="{FF2B5EF4-FFF2-40B4-BE49-F238E27FC236}">
                <a16:creationId xmlns:a16="http://schemas.microsoft.com/office/drawing/2014/main" id="{CBF12B94-AEF8-CEA2-2EB4-6F10C814FB79}"/>
              </a:ext>
            </a:extLst>
          </p:cNvPr>
          <p:cNvSpPr>
            <a:spLocks noGrp="1"/>
          </p:cNvSpPr>
          <p:nvPr>
            <p:ph type="ftr" sz="quarter" idx="11"/>
          </p:nvPr>
        </p:nvSpPr>
        <p:spPr/>
        <p:txBody>
          <a:bodyPr/>
          <a:lstStyle/>
          <a:p>
            <a:r>
              <a:rPr lang="de-DE"/>
              <a:t>University of Stuttgart, IAS</a:t>
            </a:r>
            <a:endParaRPr lang="de-DE" dirty="0"/>
          </a:p>
        </p:txBody>
      </p:sp>
      <p:sp>
        <p:nvSpPr>
          <p:cNvPr id="5" name="Slide Number Placeholder 4">
            <a:extLst>
              <a:ext uri="{FF2B5EF4-FFF2-40B4-BE49-F238E27FC236}">
                <a16:creationId xmlns:a16="http://schemas.microsoft.com/office/drawing/2014/main" id="{E8E730DB-C499-FFB7-39C3-65478C9B2A9D}"/>
              </a:ext>
            </a:extLst>
          </p:cNvPr>
          <p:cNvSpPr>
            <a:spLocks noGrp="1"/>
          </p:cNvSpPr>
          <p:nvPr>
            <p:ph type="sldNum" sz="quarter" idx="12"/>
          </p:nvPr>
        </p:nvSpPr>
        <p:spPr/>
        <p:txBody>
          <a:bodyPr/>
          <a:lstStyle/>
          <a:p>
            <a:fld id="{9E82CC3C-1DC0-4FDA-9590-6CC506AB67F8}" type="slidenum">
              <a:rPr lang="de-DE" smtClean="0"/>
              <a:t>6</a:t>
            </a:fld>
            <a:endParaRPr lang="de-DE" dirty="0"/>
          </a:p>
        </p:txBody>
      </p:sp>
      <p:sp>
        <p:nvSpPr>
          <p:cNvPr id="14" name="Freeform: Shape 13">
            <a:extLst>
              <a:ext uri="{FF2B5EF4-FFF2-40B4-BE49-F238E27FC236}">
                <a16:creationId xmlns:a16="http://schemas.microsoft.com/office/drawing/2014/main" id="{18A754C7-A5C3-F69A-1478-525A25D69E30}"/>
              </a:ext>
            </a:extLst>
          </p:cNvPr>
          <p:cNvSpPr/>
          <p:nvPr/>
        </p:nvSpPr>
        <p:spPr>
          <a:xfrm rot="21441474" flipH="1">
            <a:off x="2348819" y="2825334"/>
            <a:ext cx="3452618" cy="546462"/>
          </a:xfrm>
          <a:custGeom>
            <a:avLst/>
            <a:gdLst>
              <a:gd name="connsiteX0" fmla="*/ 0 w 4258374"/>
              <a:gd name="connsiteY0" fmla="*/ 0 h 674255"/>
              <a:gd name="connsiteX1" fmla="*/ 4258374 w 4258374"/>
              <a:gd name="connsiteY1" fmla="*/ 0 h 674255"/>
              <a:gd name="connsiteX2" fmla="*/ 4258374 w 4258374"/>
              <a:gd name="connsiteY2" fmla="*/ 196321 h 674255"/>
              <a:gd name="connsiteX3" fmla="*/ 3938879 w 4258374"/>
              <a:gd name="connsiteY3" fmla="*/ 674255 h 674255"/>
              <a:gd name="connsiteX4" fmla="*/ 0 w 4258374"/>
              <a:gd name="connsiteY4" fmla="*/ 674255 h 674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8374" h="674255">
                <a:moveTo>
                  <a:pt x="0" y="0"/>
                </a:moveTo>
                <a:lnTo>
                  <a:pt x="4258374" y="0"/>
                </a:lnTo>
                <a:lnTo>
                  <a:pt x="4258374" y="196321"/>
                </a:lnTo>
                <a:lnTo>
                  <a:pt x="3938879" y="674255"/>
                </a:lnTo>
                <a:lnTo>
                  <a:pt x="0" y="674255"/>
                </a:lnTo>
                <a:close/>
              </a:path>
            </a:pathLst>
          </a:custGeom>
          <a:ln>
            <a:noFill/>
          </a:ln>
          <a:effectLst>
            <a:outerShdw blurRad="317500" dist="3175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15" name="Freeform: Shape 14">
            <a:extLst>
              <a:ext uri="{FF2B5EF4-FFF2-40B4-BE49-F238E27FC236}">
                <a16:creationId xmlns:a16="http://schemas.microsoft.com/office/drawing/2014/main" id="{B6187153-B99E-63B0-4119-A7C525DC9692}"/>
              </a:ext>
            </a:extLst>
          </p:cNvPr>
          <p:cNvSpPr/>
          <p:nvPr/>
        </p:nvSpPr>
        <p:spPr>
          <a:xfrm flipH="1" flipV="1">
            <a:off x="468313" y="2635102"/>
            <a:ext cx="3842194" cy="1125424"/>
          </a:xfrm>
          <a:custGeom>
            <a:avLst/>
            <a:gdLst>
              <a:gd name="connsiteX0" fmla="*/ 2521527 w 3260437"/>
              <a:gd name="connsiteY0" fmla="*/ 1027545 h 1027545"/>
              <a:gd name="connsiteX1" fmla="*/ 3260437 w 3260437"/>
              <a:gd name="connsiteY1" fmla="*/ 1027545 h 1027545"/>
              <a:gd name="connsiteX2" fmla="*/ 2521527 w 3260437"/>
              <a:gd name="connsiteY2" fmla="*/ 0 h 1027545"/>
              <a:gd name="connsiteX3" fmla="*/ 2521527 w 3260437"/>
              <a:gd name="connsiteY3" fmla="*/ 2306 h 1027545"/>
              <a:gd name="connsiteX4" fmla="*/ 0 w 3260437"/>
              <a:gd name="connsiteY4" fmla="*/ 2306 h 1027545"/>
              <a:gd name="connsiteX5" fmla="*/ 0 w 3260437"/>
              <a:gd name="connsiteY5" fmla="*/ 1027543 h 1027545"/>
              <a:gd name="connsiteX6" fmla="*/ 2521527 w 3260437"/>
              <a:gd name="connsiteY6" fmla="*/ 1027543 h 1027545"/>
              <a:gd name="connsiteX0" fmla="*/ 2521527 w 3260437"/>
              <a:gd name="connsiteY0" fmla="*/ 1027543 h 1027545"/>
              <a:gd name="connsiteX1" fmla="*/ 3260437 w 3260437"/>
              <a:gd name="connsiteY1" fmla="*/ 1027545 h 1027545"/>
              <a:gd name="connsiteX2" fmla="*/ 2521527 w 3260437"/>
              <a:gd name="connsiteY2" fmla="*/ 0 h 1027545"/>
              <a:gd name="connsiteX3" fmla="*/ 2521527 w 3260437"/>
              <a:gd name="connsiteY3" fmla="*/ 2306 h 1027545"/>
              <a:gd name="connsiteX4" fmla="*/ 0 w 3260437"/>
              <a:gd name="connsiteY4" fmla="*/ 2306 h 1027545"/>
              <a:gd name="connsiteX5" fmla="*/ 0 w 3260437"/>
              <a:gd name="connsiteY5" fmla="*/ 1027543 h 1027545"/>
              <a:gd name="connsiteX6" fmla="*/ 2521527 w 3260437"/>
              <a:gd name="connsiteY6" fmla="*/ 1027543 h 102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437" h="1027545">
                <a:moveTo>
                  <a:pt x="2521527" y="1027543"/>
                </a:moveTo>
                <a:lnTo>
                  <a:pt x="3260437" y="1027545"/>
                </a:lnTo>
                <a:lnTo>
                  <a:pt x="2521527" y="0"/>
                </a:lnTo>
                <a:lnTo>
                  <a:pt x="2521527" y="2306"/>
                </a:lnTo>
                <a:lnTo>
                  <a:pt x="0" y="2306"/>
                </a:lnTo>
                <a:lnTo>
                  <a:pt x="0" y="1027543"/>
                </a:lnTo>
                <a:lnTo>
                  <a:pt x="2521527" y="10275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16" name="Freeform: Shape 15">
            <a:extLst>
              <a:ext uri="{FF2B5EF4-FFF2-40B4-BE49-F238E27FC236}">
                <a16:creationId xmlns:a16="http://schemas.microsoft.com/office/drawing/2014/main" id="{1FA21CF6-302F-E283-12F6-DCF51FD290F2}"/>
              </a:ext>
            </a:extLst>
          </p:cNvPr>
          <p:cNvSpPr/>
          <p:nvPr/>
        </p:nvSpPr>
        <p:spPr>
          <a:xfrm flipH="1" flipV="1">
            <a:off x="4190687" y="2635102"/>
            <a:ext cx="1580253" cy="1125426"/>
          </a:xfrm>
          <a:custGeom>
            <a:avLst/>
            <a:gdLst>
              <a:gd name="connsiteX0" fmla="*/ 0 w 1348509"/>
              <a:gd name="connsiteY0" fmla="*/ 1004502 h 1004502"/>
              <a:gd name="connsiteX1" fmla="*/ 1348509 w 1348509"/>
              <a:gd name="connsiteY1" fmla="*/ 1004502 h 1004502"/>
              <a:gd name="connsiteX2" fmla="*/ 1348509 w 1348509"/>
              <a:gd name="connsiteY2" fmla="*/ 0 h 1004502"/>
              <a:gd name="connsiteX3" fmla="*/ 0 w 1348509"/>
              <a:gd name="connsiteY3" fmla="*/ 0 h 1004502"/>
            </a:gdLst>
            <a:ahLst/>
            <a:cxnLst>
              <a:cxn ang="0">
                <a:pos x="connsiteX0" y="connsiteY0"/>
              </a:cxn>
              <a:cxn ang="0">
                <a:pos x="connsiteX1" y="connsiteY1"/>
              </a:cxn>
              <a:cxn ang="0">
                <a:pos x="connsiteX2" y="connsiteY2"/>
              </a:cxn>
              <a:cxn ang="0">
                <a:pos x="connsiteX3" y="connsiteY3"/>
              </a:cxn>
            </a:cxnLst>
            <a:rect l="l" t="t" r="r" b="b"/>
            <a:pathLst>
              <a:path w="1348509" h="1004502">
                <a:moveTo>
                  <a:pt x="0" y="1004502"/>
                </a:moveTo>
                <a:lnTo>
                  <a:pt x="1348509" y="1004502"/>
                </a:lnTo>
                <a:lnTo>
                  <a:pt x="1348509" y="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17" name="Rectangle 16">
            <a:extLst>
              <a:ext uri="{FF2B5EF4-FFF2-40B4-BE49-F238E27FC236}">
                <a16:creationId xmlns:a16="http://schemas.microsoft.com/office/drawing/2014/main" id="{1F6CAECB-104D-CC85-98A6-03002F58002B}"/>
              </a:ext>
            </a:extLst>
          </p:cNvPr>
          <p:cNvSpPr/>
          <p:nvPr/>
        </p:nvSpPr>
        <p:spPr>
          <a:xfrm flipH="1">
            <a:off x="5728844" y="3148704"/>
            <a:ext cx="1706054" cy="6208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18" name="Rectangle 17">
            <a:extLst>
              <a:ext uri="{FF2B5EF4-FFF2-40B4-BE49-F238E27FC236}">
                <a16:creationId xmlns:a16="http://schemas.microsoft.com/office/drawing/2014/main" id="{8C332D7C-CBE8-B051-78B6-20997E3BF4A0}"/>
              </a:ext>
            </a:extLst>
          </p:cNvPr>
          <p:cNvSpPr/>
          <p:nvPr/>
        </p:nvSpPr>
        <p:spPr>
          <a:xfrm flipH="1">
            <a:off x="5688424" y="2620330"/>
            <a:ext cx="1788573" cy="56143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19" name="Frame 18">
            <a:extLst>
              <a:ext uri="{FF2B5EF4-FFF2-40B4-BE49-F238E27FC236}">
                <a16:creationId xmlns:a16="http://schemas.microsoft.com/office/drawing/2014/main" id="{D762ED3A-3353-7567-B7DE-39B693621AD1}"/>
              </a:ext>
            </a:extLst>
          </p:cNvPr>
          <p:cNvSpPr/>
          <p:nvPr/>
        </p:nvSpPr>
        <p:spPr>
          <a:xfrm flipH="1">
            <a:off x="5568606" y="2500359"/>
            <a:ext cx="2026530" cy="1388842"/>
          </a:xfrm>
          <a:prstGeom prst="frame">
            <a:avLst/>
          </a:prstGeom>
          <a:solidFill>
            <a:schemeClr val="bg1"/>
          </a:solidFill>
          <a:ln>
            <a:noFill/>
          </a:ln>
          <a:effectLst>
            <a:outerShdw blurRad="3175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21" name="TextBox 20">
            <a:extLst>
              <a:ext uri="{FF2B5EF4-FFF2-40B4-BE49-F238E27FC236}">
                <a16:creationId xmlns:a16="http://schemas.microsoft.com/office/drawing/2014/main" id="{1FADBED1-9633-5A05-7F19-DF42580CA1AD}"/>
              </a:ext>
            </a:extLst>
          </p:cNvPr>
          <p:cNvSpPr txBox="1"/>
          <p:nvPr/>
        </p:nvSpPr>
        <p:spPr>
          <a:xfrm>
            <a:off x="5629355" y="2923374"/>
            <a:ext cx="1861486" cy="369332"/>
          </a:xfrm>
          <a:prstGeom prst="rect">
            <a:avLst/>
          </a:prstGeom>
          <a:noFill/>
        </p:spPr>
        <p:txBody>
          <a:bodyPr wrap="square" rtlCol="0" anchor="ctr">
            <a:spAutoFit/>
          </a:bodyPr>
          <a:lstStyle/>
          <a:p>
            <a:pPr algn="ctr"/>
            <a:r>
              <a:rPr lang="de-DE" sz="1800" b="1" dirty="0">
                <a:solidFill>
                  <a:schemeClr val="bg1"/>
                </a:solidFill>
              </a:rPr>
              <a:t>T</a:t>
            </a:r>
            <a:r>
              <a:rPr lang="en-US" sz="1800" b="1" dirty="0" err="1">
                <a:solidFill>
                  <a:schemeClr val="bg1"/>
                </a:solidFill>
              </a:rPr>
              <a:t>hesis</a:t>
            </a:r>
            <a:r>
              <a:rPr lang="en-US" sz="1800" b="1" dirty="0">
                <a:solidFill>
                  <a:schemeClr val="bg1"/>
                </a:solidFill>
              </a:rPr>
              <a:t> work</a:t>
            </a:r>
          </a:p>
        </p:txBody>
      </p:sp>
      <p:sp>
        <p:nvSpPr>
          <p:cNvPr id="28" name="Freeform: Shape 27">
            <a:extLst>
              <a:ext uri="{FF2B5EF4-FFF2-40B4-BE49-F238E27FC236}">
                <a16:creationId xmlns:a16="http://schemas.microsoft.com/office/drawing/2014/main" id="{08849D9E-8648-A4C2-550E-E0CB7476321E}"/>
              </a:ext>
            </a:extLst>
          </p:cNvPr>
          <p:cNvSpPr/>
          <p:nvPr/>
        </p:nvSpPr>
        <p:spPr>
          <a:xfrm rot="158526">
            <a:off x="3344175" y="1439212"/>
            <a:ext cx="3451273" cy="546462"/>
          </a:xfrm>
          <a:custGeom>
            <a:avLst/>
            <a:gdLst>
              <a:gd name="connsiteX0" fmla="*/ 0 w 4258374"/>
              <a:gd name="connsiteY0" fmla="*/ 0 h 674255"/>
              <a:gd name="connsiteX1" fmla="*/ 4258374 w 4258374"/>
              <a:gd name="connsiteY1" fmla="*/ 0 h 674255"/>
              <a:gd name="connsiteX2" fmla="*/ 4258374 w 4258374"/>
              <a:gd name="connsiteY2" fmla="*/ 196321 h 674255"/>
              <a:gd name="connsiteX3" fmla="*/ 3938879 w 4258374"/>
              <a:gd name="connsiteY3" fmla="*/ 674255 h 674255"/>
              <a:gd name="connsiteX4" fmla="*/ 0 w 4258374"/>
              <a:gd name="connsiteY4" fmla="*/ 674255 h 674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8374" h="674255">
                <a:moveTo>
                  <a:pt x="0" y="0"/>
                </a:moveTo>
                <a:lnTo>
                  <a:pt x="4258374" y="0"/>
                </a:lnTo>
                <a:lnTo>
                  <a:pt x="4258374" y="196321"/>
                </a:lnTo>
                <a:lnTo>
                  <a:pt x="3938879" y="674255"/>
                </a:lnTo>
                <a:lnTo>
                  <a:pt x="0" y="674255"/>
                </a:lnTo>
                <a:close/>
              </a:path>
            </a:pathLst>
          </a:custGeom>
          <a:ln>
            <a:noFill/>
          </a:ln>
          <a:effectLst>
            <a:outerShdw blurRad="317500" dist="3175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29" name="Freeform: Shape 28">
            <a:extLst>
              <a:ext uri="{FF2B5EF4-FFF2-40B4-BE49-F238E27FC236}">
                <a16:creationId xmlns:a16="http://schemas.microsoft.com/office/drawing/2014/main" id="{9A248569-AF0F-9C21-732B-CA7B1A9431D2}"/>
              </a:ext>
            </a:extLst>
          </p:cNvPr>
          <p:cNvSpPr/>
          <p:nvPr/>
        </p:nvSpPr>
        <p:spPr>
          <a:xfrm flipV="1">
            <a:off x="4834522" y="739161"/>
            <a:ext cx="3927878" cy="1325767"/>
          </a:xfrm>
          <a:custGeom>
            <a:avLst/>
            <a:gdLst>
              <a:gd name="connsiteX0" fmla="*/ 2521527 w 3260437"/>
              <a:gd name="connsiteY0" fmla="*/ 1027545 h 1027545"/>
              <a:gd name="connsiteX1" fmla="*/ 3260437 w 3260437"/>
              <a:gd name="connsiteY1" fmla="*/ 1027545 h 1027545"/>
              <a:gd name="connsiteX2" fmla="*/ 2521527 w 3260437"/>
              <a:gd name="connsiteY2" fmla="*/ 0 h 1027545"/>
              <a:gd name="connsiteX3" fmla="*/ 2521527 w 3260437"/>
              <a:gd name="connsiteY3" fmla="*/ 2306 h 1027545"/>
              <a:gd name="connsiteX4" fmla="*/ 0 w 3260437"/>
              <a:gd name="connsiteY4" fmla="*/ 2306 h 1027545"/>
              <a:gd name="connsiteX5" fmla="*/ 0 w 3260437"/>
              <a:gd name="connsiteY5" fmla="*/ 1027543 h 1027545"/>
              <a:gd name="connsiteX6" fmla="*/ 2521527 w 3260437"/>
              <a:gd name="connsiteY6" fmla="*/ 1027543 h 1027545"/>
              <a:gd name="connsiteX0" fmla="*/ 2521527 w 3260437"/>
              <a:gd name="connsiteY0" fmla="*/ 1027543 h 1027545"/>
              <a:gd name="connsiteX1" fmla="*/ 3260437 w 3260437"/>
              <a:gd name="connsiteY1" fmla="*/ 1027545 h 1027545"/>
              <a:gd name="connsiteX2" fmla="*/ 2521527 w 3260437"/>
              <a:gd name="connsiteY2" fmla="*/ 0 h 1027545"/>
              <a:gd name="connsiteX3" fmla="*/ 2521527 w 3260437"/>
              <a:gd name="connsiteY3" fmla="*/ 2306 h 1027545"/>
              <a:gd name="connsiteX4" fmla="*/ 0 w 3260437"/>
              <a:gd name="connsiteY4" fmla="*/ 2306 h 1027545"/>
              <a:gd name="connsiteX5" fmla="*/ 0 w 3260437"/>
              <a:gd name="connsiteY5" fmla="*/ 1027543 h 1027545"/>
              <a:gd name="connsiteX6" fmla="*/ 2521527 w 3260437"/>
              <a:gd name="connsiteY6" fmla="*/ 1027543 h 102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0437" h="1027545">
                <a:moveTo>
                  <a:pt x="2521527" y="1027543"/>
                </a:moveTo>
                <a:lnTo>
                  <a:pt x="3260437" y="1027545"/>
                </a:lnTo>
                <a:lnTo>
                  <a:pt x="2521527" y="0"/>
                </a:lnTo>
                <a:lnTo>
                  <a:pt x="2521527" y="2306"/>
                </a:lnTo>
                <a:lnTo>
                  <a:pt x="0" y="2306"/>
                </a:lnTo>
                <a:lnTo>
                  <a:pt x="0" y="1027543"/>
                </a:lnTo>
                <a:lnTo>
                  <a:pt x="2521527" y="1027543"/>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30" name="Freeform: Shape 29">
            <a:extLst>
              <a:ext uri="{FF2B5EF4-FFF2-40B4-BE49-F238E27FC236}">
                <a16:creationId xmlns:a16="http://schemas.microsoft.com/office/drawing/2014/main" id="{A6845C7C-ADEE-4B54-26D3-3C487F14B486}"/>
              </a:ext>
            </a:extLst>
          </p:cNvPr>
          <p:cNvSpPr/>
          <p:nvPr/>
        </p:nvSpPr>
        <p:spPr>
          <a:xfrm flipV="1">
            <a:off x="3433177" y="739195"/>
            <a:ext cx="1579638" cy="1341286"/>
          </a:xfrm>
          <a:custGeom>
            <a:avLst/>
            <a:gdLst>
              <a:gd name="connsiteX0" fmla="*/ 0 w 1348509"/>
              <a:gd name="connsiteY0" fmla="*/ 1004502 h 1004502"/>
              <a:gd name="connsiteX1" fmla="*/ 1348509 w 1348509"/>
              <a:gd name="connsiteY1" fmla="*/ 1004502 h 1004502"/>
              <a:gd name="connsiteX2" fmla="*/ 1348509 w 1348509"/>
              <a:gd name="connsiteY2" fmla="*/ 0 h 1004502"/>
              <a:gd name="connsiteX3" fmla="*/ 0 w 1348509"/>
              <a:gd name="connsiteY3" fmla="*/ 0 h 1004502"/>
            </a:gdLst>
            <a:ahLst/>
            <a:cxnLst>
              <a:cxn ang="0">
                <a:pos x="connsiteX0" y="connsiteY0"/>
              </a:cxn>
              <a:cxn ang="0">
                <a:pos x="connsiteX1" y="connsiteY1"/>
              </a:cxn>
              <a:cxn ang="0">
                <a:pos x="connsiteX2" y="connsiteY2"/>
              </a:cxn>
              <a:cxn ang="0">
                <a:pos x="connsiteX3" y="connsiteY3"/>
              </a:cxn>
            </a:cxnLst>
            <a:rect l="l" t="t" r="r" b="b"/>
            <a:pathLst>
              <a:path w="1348509" h="1004502">
                <a:moveTo>
                  <a:pt x="0" y="1004502"/>
                </a:moveTo>
                <a:lnTo>
                  <a:pt x="1348509" y="1004502"/>
                </a:lnTo>
                <a:lnTo>
                  <a:pt x="1348509" y="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31" name="Rectangle 30">
            <a:extLst>
              <a:ext uri="{FF2B5EF4-FFF2-40B4-BE49-F238E27FC236}">
                <a16:creationId xmlns:a16="http://schemas.microsoft.com/office/drawing/2014/main" id="{D3066A10-1C69-2F6C-7DBE-55EC354B66C7}"/>
              </a:ext>
            </a:extLst>
          </p:cNvPr>
          <p:cNvSpPr/>
          <p:nvPr/>
        </p:nvSpPr>
        <p:spPr>
          <a:xfrm>
            <a:off x="1435048" y="1265508"/>
            <a:ext cx="1976069" cy="7502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32" name="Rectangle 31">
            <a:extLst>
              <a:ext uri="{FF2B5EF4-FFF2-40B4-BE49-F238E27FC236}">
                <a16:creationId xmlns:a16="http://schemas.microsoft.com/office/drawing/2014/main" id="{F1173638-06E8-F569-D5CF-AD54500FAFE5}"/>
              </a:ext>
            </a:extLst>
          </p:cNvPr>
          <p:cNvSpPr/>
          <p:nvPr/>
        </p:nvSpPr>
        <p:spPr>
          <a:xfrm>
            <a:off x="1468006" y="739195"/>
            <a:ext cx="1896061" cy="56143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33" name="Frame 32">
            <a:extLst>
              <a:ext uri="{FF2B5EF4-FFF2-40B4-BE49-F238E27FC236}">
                <a16:creationId xmlns:a16="http://schemas.microsoft.com/office/drawing/2014/main" id="{8057E006-D0E1-E578-30D0-8A6CE24F374B}"/>
              </a:ext>
            </a:extLst>
          </p:cNvPr>
          <p:cNvSpPr/>
          <p:nvPr/>
        </p:nvSpPr>
        <p:spPr>
          <a:xfrm>
            <a:off x="1262410" y="553453"/>
            <a:ext cx="2296924" cy="1650931"/>
          </a:xfrm>
          <a:prstGeom prst="frame">
            <a:avLst/>
          </a:prstGeom>
          <a:solidFill>
            <a:schemeClr val="bg1"/>
          </a:solidFill>
          <a:ln>
            <a:noFill/>
          </a:ln>
          <a:effectLst>
            <a:outerShdw blurRad="317500" dist="50800" dir="2700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125"/>
          </a:p>
        </p:txBody>
      </p:sp>
      <p:sp>
        <p:nvSpPr>
          <p:cNvPr id="34" name="TextBox 33">
            <a:extLst>
              <a:ext uri="{FF2B5EF4-FFF2-40B4-BE49-F238E27FC236}">
                <a16:creationId xmlns:a16="http://schemas.microsoft.com/office/drawing/2014/main" id="{B80CCF8C-17CD-6E79-72B3-67A84BFADD0B}"/>
              </a:ext>
            </a:extLst>
          </p:cNvPr>
          <p:cNvSpPr txBox="1"/>
          <p:nvPr/>
        </p:nvSpPr>
        <p:spPr>
          <a:xfrm>
            <a:off x="1697326" y="1023617"/>
            <a:ext cx="1036699" cy="646331"/>
          </a:xfrm>
          <a:prstGeom prst="rect">
            <a:avLst/>
          </a:prstGeom>
          <a:noFill/>
        </p:spPr>
        <p:txBody>
          <a:bodyPr wrap="square" rtlCol="0" anchor="ctr">
            <a:spAutoFit/>
          </a:bodyPr>
          <a:lstStyle/>
          <a:p>
            <a:pPr algn="ctr"/>
            <a:r>
              <a:rPr lang="de-DE" sz="1800" b="1" dirty="0" err="1">
                <a:solidFill>
                  <a:schemeClr val="bg1"/>
                </a:solidFill>
              </a:rPr>
              <a:t>Related</a:t>
            </a:r>
            <a:r>
              <a:rPr lang="de-DE" sz="1800" b="1" dirty="0">
                <a:solidFill>
                  <a:schemeClr val="bg1"/>
                </a:solidFill>
              </a:rPr>
              <a:t> Work</a:t>
            </a:r>
            <a:endParaRPr lang="en-US" sz="1800" b="1" dirty="0">
              <a:solidFill>
                <a:schemeClr val="bg1"/>
              </a:solidFill>
            </a:endParaRPr>
          </a:p>
        </p:txBody>
      </p:sp>
      <p:grpSp>
        <p:nvGrpSpPr>
          <p:cNvPr id="35" name="Group 34">
            <a:extLst>
              <a:ext uri="{FF2B5EF4-FFF2-40B4-BE49-F238E27FC236}">
                <a16:creationId xmlns:a16="http://schemas.microsoft.com/office/drawing/2014/main" id="{3A5DCB28-F0C0-BD5C-1C64-F68883DCCD31}"/>
              </a:ext>
            </a:extLst>
          </p:cNvPr>
          <p:cNvGrpSpPr/>
          <p:nvPr/>
        </p:nvGrpSpPr>
        <p:grpSpPr>
          <a:xfrm>
            <a:off x="3747248" y="1273456"/>
            <a:ext cx="3436335" cy="520125"/>
            <a:chOff x="7888836" y="1342494"/>
            <a:chExt cx="3246892" cy="587802"/>
          </a:xfrm>
        </p:grpSpPr>
        <p:sp>
          <p:nvSpPr>
            <p:cNvPr id="36" name="TextBox 35">
              <a:extLst>
                <a:ext uri="{FF2B5EF4-FFF2-40B4-BE49-F238E27FC236}">
                  <a16:creationId xmlns:a16="http://schemas.microsoft.com/office/drawing/2014/main" id="{814A75AA-C6B8-B583-A533-5D3DDB977423}"/>
                </a:ext>
              </a:extLst>
            </p:cNvPr>
            <p:cNvSpPr txBox="1"/>
            <p:nvPr/>
          </p:nvSpPr>
          <p:spPr>
            <a:xfrm>
              <a:off x="8198640" y="1342494"/>
              <a:ext cx="2937088" cy="408692"/>
            </a:xfrm>
            <a:prstGeom prst="rect">
              <a:avLst/>
            </a:prstGeom>
            <a:noFill/>
          </p:spPr>
          <p:txBody>
            <a:bodyPr wrap="square" lIns="0" rtlCol="0" anchor="ctr">
              <a:spAutoFit/>
            </a:bodyPr>
            <a:lstStyle/>
            <a:p>
              <a:endParaRPr lang="en-US" sz="1750" b="1" dirty="0">
                <a:solidFill>
                  <a:schemeClr val="tx1">
                    <a:lumMod val="75000"/>
                    <a:lumOff val="25000"/>
                  </a:schemeClr>
                </a:solidFill>
              </a:endParaRPr>
            </a:p>
          </p:txBody>
        </p:sp>
        <p:sp>
          <p:nvSpPr>
            <p:cNvPr id="37" name="TextBox 36">
              <a:extLst>
                <a:ext uri="{FF2B5EF4-FFF2-40B4-BE49-F238E27FC236}">
                  <a16:creationId xmlns:a16="http://schemas.microsoft.com/office/drawing/2014/main" id="{792291AC-B97F-4BEC-FD4B-F0D92A41657F}"/>
                </a:ext>
              </a:extLst>
            </p:cNvPr>
            <p:cNvSpPr txBox="1"/>
            <p:nvPr/>
          </p:nvSpPr>
          <p:spPr>
            <a:xfrm>
              <a:off x="7888836" y="1622978"/>
              <a:ext cx="2929293" cy="307318"/>
            </a:xfrm>
            <a:prstGeom prst="rect">
              <a:avLst/>
            </a:prstGeom>
            <a:noFill/>
          </p:spPr>
          <p:txBody>
            <a:bodyPr wrap="square" lIns="0" rIns="0" rtlCol="0" anchor="t">
              <a:spAutoFit/>
            </a:bodyPr>
            <a:lstStyle/>
            <a:p>
              <a:pPr algn="just"/>
              <a:r>
                <a:rPr lang="en-US" sz="1167" dirty="0">
                  <a:solidFill>
                    <a:schemeClr val="tx1">
                      <a:lumMod val="75000"/>
                      <a:lumOff val="25000"/>
                    </a:schemeClr>
                  </a:solidFill>
                </a:rPr>
                <a:t>. </a:t>
              </a:r>
            </a:p>
          </p:txBody>
        </p:sp>
      </p:grpSp>
      <p:sp>
        <p:nvSpPr>
          <p:cNvPr id="41" name="TextBox 40">
            <a:extLst>
              <a:ext uri="{FF2B5EF4-FFF2-40B4-BE49-F238E27FC236}">
                <a16:creationId xmlns:a16="http://schemas.microsoft.com/office/drawing/2014/main" id="{AD061F1B-68F0-1C96-74D8-1C2339F76955}"/>
              </a:ext>
            </a:extLst>
          </p:cNvPr>
          <p:cNvSpPr txBox="1"/>
          <p:nvPr/>
        </p:nvSpPr>
        <p:spPr>
          <a:xfrm>
            <a:off x="3569663" y="722257"/>
            <a:ext cx="4611811" cy="1388842"/>
          </a:xfrm>
          <a:prstGeom prst="rect">
            <a:avLst/>
          </a:prstGeom>
          <a:noFill/>
        </p:spPr>
        <p:txBody>
          <a:bodyPr wrap="square">
            <a:spAutoFit/>
          </a:bodyPr>
          <a:lstStyle/>
          <a:p>
            <a:r>
              <a:rPr lang="de-DE" b="1" dirty="0">
                <a:solidFill>
                  <a:schemeClr val="bg1"/>
                </a:solidFill>
              </a:rPr>
              <a:t>The </a:t>
            </a:r>
            <a:r>
              <a:rPr lang="de-DE" b="1" dirty="0" err="1">
                <a:solidFill>
                  <a:schemeClr val="bg1"/>
                </a:solidFill>
              </a:rPr>
              <a:t>use</a:t>
            </a:r>
            <a:r>
              <a:rPr lang="de-DE" b="1" dirty="0">
                <a:solidFill>
                  <a:schemeClr val="bg1"/>
                </a:solidFill>
              </a:rPr>
              <a:t> of MOBATSim </a:t>
            </a:r>
            <a:r>
              <a:rPr lang="de-DE" b="1" dirty="0" err="1">
                <a:solidFill>
                  <a:schemeClr val="bg1"/>
                </a:solidFill>
              </a:rPr>
              <a:t>for</a:t>
            </a:r>
            <a:r>
              <a:rPr lang="de-DE" b="1" dirty="0">
                <a:solidFill>
                  <a:schemeClr val="bg1"/>
                </a:solidFill>
              </a:rPr>
              <a:t> fault </a:t>
            </a:r>
            <a:r>
              <a:rPr lang="de-DE" b="1" dirty="0" err="1">
                <a:solidFill>
                  <a:schemeClr val="bg1"/>
                </a:solidFill>
              </a:rPr>
              <a:t>error</a:t>
            </a:r>
            <a:r>
              <a:rPr lang="de-DE" b="1" dirty="0">
                <a:solidFill>
                  <a:schemeClr val="bg1"/>
                </a:solidFill>
              </a:rPr>
              <a:t> </a:t>
            </a:r>
            <a:r>
              <a:rPr lang="de-DE" b="1" dirty="0" err="1">
                <a:solidFill>
                  <a:schemeClr val="bg1"/>
                </a:solidFill>
              </a:rPr>
              <a:t>failure</a:t>
            </a:r>
            <a:r>
              <a:rPr lang="de-DE" b="1" dirty="0">
                <a:solidFill>
                  <a:schemeClr val="bg1"/>
                </a:solidFill>
              </a:rPr>
              <a:t> </a:t>
            </a:r>
            <a:r>
              <a:rPr lang="de-DE" b="1" dirty="0" err="1">
                <a:solidFill>
                  <a:schemeClr val="bg1"/>
                </a:solidFill>
              </a:rPr>
              <a:t>chain</a:t>
            </a:r>
            <a:r>
              <a:rPr lang="de-DE" b="1" dirty="0">
                <a:solidFill>
                  <a:schemeClr val="bg1"/>
                </a:solidFill>
              </a:rPr>
              <a:t> </a:t>
            </a:r>
            <a:r>
              <a:rPr lang="de-DE" b="1" dirty="0" err="1">
                <a:solidFill>
                  <a:schemeClr val="bg1"/>
                </a:solidFill>
              </a:rPr>
              <a:t>analysis</a:t>
            </a:r>
            <a:r>
              <a:rPr lang="de-DE" b="1" dirty="0">
                <a:solidFill>
                  <a:schemeClr val="bg1"/>
                </a:solidFill>
              </a:rPr>
              <a:t> </a:t>
            </a:r>
            <a:r>
              <a:rPr lang="de-DE" b="1" dirty="0" err="1">
                <a:solidFill>
                  <a:schemeClr val="bg1"/>
                </a:solidFill>
              </a:rPr>
              <a:t>has</a:t>
            </a:r>
            <a:r>
              <a:rPr lang="de-DE" b="1" dirty="0">
                <a:solidFill>
                  <a:schemeClr val="bg1"/>
                </a:solidFill>
              </a:rPr>
              <a:t> </a:t>
            </a:r>
            <a:r>
              <a:rPr lang="de-DE" b="1" dirty="0" err="1">
                <a:solidFill>
                  <a:schemeClr val="bg1"/>
                </a:solidFill>
              </a:rPr>
              <a:t>been</a:t>
            </a:r>
            <a:r>
              <a:rPr lang="de-DE" b="1" dirty="0">
                <a:solidFill>
                  <a:schemeClr val="bg1"/>
                </a:solidFill>
              </a:rPr>
              <a:t> </a:t>
            </a:r>
            <a:r>
              <a:rPr lang="de-DE" b="1" dirty="0" err="1">
                <a:solidFill>
                  <a:schemeClr val="bg1"/>
                </a:solidFill>
              </a:rPr>
              <a:t>presented</a:t>
            </a:r>
            <a:r>
              <a:rPr lang="de-DE" b="1" dirty="0">
                <a:solidFill>
                  <a:schemeClr val="bg1"/>
                </a:solidFill>
              </a:rPr>
              <a:t> using an </a:t>
            </a:r>
            <a:r>
              <a:rPr lang="en-US" b="1" dirty="0">
                <a:solidFill>
                  <a:schemeClr val="bg1"/>
                </a:solidFill>
              </a:rPr>
              <a:t>illustrative case study showing the effects of fault types of two different sensors on the overall traffic safety as an example of the capabilities of MOBATSim [3] by injecting fault in one vehicle in the traffic model. </a:t>
            </a:r>
          </a:p>
        </p:txBody>
      </p:sp>
      <p:sp>
        <p:nvSpPr>
          <p:cNvPr id="43" name="TextBox 42">
            <a:extLst>
              <a:ext uri="{FF2B5EF4-FFF2-40B4-BE49-F238E27FC236}">
                <a16:creationId xmlns:a16="http://schemas.microsoft.com/office/drawing/2014/main" id="{FAD97891-71A2-53B5-9561-99AE901FEE5B}"/>
              </a:ext>
            </a:extLst>
          </p:cNvPr>
          <p:cNvSpPr txBox="1"/>
          <p:nvPr/>
        </p:nvSpPr>
        <p:spPr>
          <a:xfrm>
            <a:off x="1086050" y="2701241"/>
            <a:ext cx="4572000" cy="956672"/>
          </a:xfrm>
          <a:prstGeom prst="rect">
            <a:avLst/>
          </a:prstGeom>
          <a:noFill/>
        </p:spPr>
        <p:txBody>
          <a:bodyPr wrap="square">
            <a:spAutoFit/>
          </a:bodyPr>
          <a:lstStyle/>
          <a:p>
            <a:r>
              <a:rPr lang="en-US" b="1" dirty="0">
                <a:solidFill>
                  <a:schemeClr val="bg1"/>
                </a:solidFill>
              </a:rPr>
              <a:t>In this thesis, we introduce injecting faults in more than one vehicle and also consider different driving scenarios for analyzing the behavior of faulty vehicles.</a:t>
            </a:r>
            <a:endParaRPr lang="de-DE" b="1" dirty="0">
              <a:solidFill>
                <a:schemeClr val="bg1"/>
              </a:solidFill>
            </a:endParaRPr>
          </a:p>
        </p:txBody>
      </p:sp>
    </p:spTree>
    <p:extLst>
      <p:ext uri="{BB962C8B-B14F-4D97-AF65-F5344CB8AC3E}">
        <p14:creationId xmlns:p14="http://schemas.microsoft.com/office/powerpoint/2010/main" val="4122138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1CD0300-B603-9073-905B-90CD8260B0A1}"/>
              </a:ext>
            </a:extLst>
          </p:cNvPr>
          <p:cNvSpPr>
            <a:spLocks noGrp="1"/>
          </p:cNvSpPr>
          <p:nvPr>
            <p:ph type="dt" sz="half" idx="10"/>
          </p:nvPr>
        </p:nvSpPr>
        <p:spPr>
          <a:xfrm>
            <a:off x="7754400" y="5418000"/>
            <a:ext cx="532800" cy="126000"/>
          </a:xfrm>
        </p:spPr>
        <p:txBody>
          <a:bodyPr anchor="t">
            <a:normAutofit/>
          </a:bodyPr>
          <a:lstStyle/>
          <a:p>
            <a:pPr>
              <a:spcAft>
                <a:spcPts val="600"/>
              </a:spcAft>
            </a:pPr>
            <a:fld id="{E52A6555-0133-416A-81B3-9B4A089959C2}" type="datetime1">
              <a:rPr lang="en-US" smtClean="0"/>
              <a:t>6/10/2022</a:t>
            </a:fld>
            <a:endParaRPr lang="de-DE"/>
          </a:p>
        </p:txBody>
      </p:sp>
      <p:sp>
        <p:nvSpPr>
          <p:cNvPr id="4" name="Footer Placeholder 3">
            <a:extLst>
              <a:ext uri="{FF2B5EF4-FFF2-40B4-BE49-F238E27FC236}">
                <a16:creationId xmlns:a16="http://schemas.microsoft.com/office/drawing/2014/main" id="{DCD8F883-708A-F532-5A32-4DE191220DDF}"/>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5" name="Slide Number Placeholder 4">
            <a:extLst>
              <a:ext uri="{FF2B5EF4-FFF2-40B4-BE49-F238E27FC236}">
                <a16:creationId xmlns:a16="http://schemas.microsoft.com/office/drawing/2014/main" id="{584337CD-4A70-80F2-3209-C0403DC4C406}"/>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7</a:t>
            </a:fld>
            <a:endParaRPr lang="de-DE"/>
          </a:p>
        </p:txBody>
      </p:sp>
      <p:sp>
        <p:nvSpPr>
          <p:cNvPr id="12" name="Text Placeholder 4">
            <a:extLst>
              <a:ext uri="{FF2B5EF4-FFF2-40B4-BE49-F238E27FC236}">
                <a16:creationId xmlns:a16="http://schemas.microsoft.com/office/drawing/2014/main" id="{3CE09206-5809-07BF-E09D-A3768C02127D}"/>
              </a:ext>
            </a:extLst>
          </p:cNvPr>
          <p:cNvSpPr>
            <a:spLocks noGrp="1"/>
          </p:cNvSpPr>
          <p:nvPr>
            <p:ph type="body" sz="quarter" idx="13"/>
          </p:nvPr>
        </p:nvSpPr>
        <p:spPr>
          <a:xfrm>
            <a:off x="1053253" y="747074"/>
            <a:ext cx="5899210" cy="1852276"/>
          </a:xfrm>
        </p:spPr>
        <p:txBody>
          <a:bodyPr/>
          <a:lstStyle/>
          <a:p>
            <a:r>
              <a:rPr lang="de-DE" sz="6000" dirty="0"/>
              <a:t>INTRODUCTION</a:t>
            </a:r>
            <a:endParaRPr lang="en-US" sz="6000" dirty="0"/>
          </a:p>
        </p:txBody>
      </p:sp>
    </p:spTree>
    <p:extLst>
      <p:ext uri="{BB962C8B-B14F-4D97-AF65-F5344CB8AC3E}">
        <p14:creationId xmlns:p14="http://schemas.microsoft.com/office/powerpoint/2010/main" val="1027627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
            <a:extLst>
              <a:ext uri="{FF2B5EF4-FFF2-40B4-BE49-F238E27FC236}">
                <a16:creationId xmlns:a16="http://schemas.microsoft.com/office/drawing/2014/main" id="{9CD67426-3EB3-5E1B-6490-E5BCBCEBE24F}"/>
              </a:ext>
            </a:extLst>
          </p:cNvPr>
          <p:cNvSpPr>
            <a:spLocks noGrp="1"/>
          </p:cNvSpPr>
          <p:nvPr>
            <p:ph sz="half" idx="1"/>
          </p:nvPr>
        </p:nvSpPr>
        <p:spPr>
          <a:xfrm>
            <a:off x="468000" y="1597025"/>
            <a:ext cx="4015768" cy="3492500"/>
          </a:xfrm>
        </p:spPr>
        <p:txBody>
          <a:bodyPr/>
          <a:lstStyle/>
          <a:p>
            <a:r>
              <a:rPr lang="en-US" dirty="0">
                <a:latin typeface="Arial" panose="020B0604020202020204" pitchFamily="34" charset="0"/>
              </a:rPr>
              <a:t>C</a:t>
            </a:r>
            <a:r>
              <a:rPr lang="en-US" b="0" i="0" dirty="0">
                <a:effectLst/>
                <a:latin typeface="Arial" panose="020B0604020202020204" pitchFamily="34" charset="0"/>
              </a:rPr>
              <a:t>yber physical systems (CPS) is defined as systems of collaborating computational entities that are in thorough connection with the neighboring physical world as well as its ongoing processes, thus enabling data processing services [4].</a:t>
            </a:r>
          </a:p>
          <a:p>
            <a:r>
              <a:rPr lang="en-US" dirty="0">
                <a:latin typeface="Arial" panose="020B0604020202020204" pitchFamily="34" charset="0"/>
              </a:rPr>
              <a:t>MOBATSim is a type of CPS, allowing the user to develop automated driving algorithms</a:t>
            </a:r>
            <a:endParaRPr lang="en-US" dirty="0"/>
          </a:p>
        </p:txBody>
      </p:sp>
      <p:pic>
        <p:nvPicPr>
          <p:cNvPr id="8" name="Content Placeholder 7" descr="Generic CPS Block Diagram&#10;&#10;">
            <a:extLst>
              <a:ext uri="{FF2B5EF4-FFF2-40B4-BE49-F238E27FC236}">
                <a16:creationId xmlns:a16="http://schemas.microsoft.com/office/drawing/2014/main" id="{DC195431-FCE6-DA96-07E9-452235FEBEC9}"/>
              </a:ext>
            </a:extLst>
          </p:cNvPr>
          <p:cNvPicPr>
            <a:picLocks noGrp="1" noChangeAspect="1"/>
          </p:cNvPicPr>
          <p:nvPr>
            <p:ph sz="half" idx="2"/>
          </p:nvPr>
        </p:nvPicPr>
        <p:blipFill>
          <a:blip r:embed="rId2"/>
          <a:stretch>
            <a:fillRect/>
          </a:stretch>
        </p:blipFill>
        <p:spPr>
          <a:xfrm>
            <a:off x="4716463" y="1597025"/>
            <a:ext cx="3959225" cy="3065659"/>
          </a:xfrm>
        </p:spPr>
      </p:pic>
      <p:sp>
        <p:nvSpPr>
          <p:cNvPr id="2" name="Date Placeholder 1">
            <a:extLst>
              <a:ext uri="{FF2B5EF4-FFF2-40B4-BE49-F238E27FC236}">
                <a16:creationId xmlns:a16="http://schemas.microsoft.com/office/drawing/2014/main" id="{2EA39FB4-A496-F941-F7FC-239EB6832C90}"/>
              </a:ext>
            </a:extLst>
          </p:cNvPr>
          <p:cNvSpPr>
            <a:spLocks noGrp="1"/>
          </p:cNvSpPr>
          <p:nvPr>
            <p:ph type="dt" sz="half" idx="10"/>
          </p:nvPr>
        </p:nvSpPr>
        <p:spPr>
          <a:xfrm>
            <a:off x="7754400" y="5418000"/>
            <a:ext cx="532800" cy="126000"/>
          </a:xfrm>
        </p:spPr>
        <p:txBody>
          <a:bodyPr anchor="t">
            <a:normAutofit/>
          </a:bodyPr>
          <a:lstStyle/>
          <a:p>
            <a:pPr>
              <a:spcAft>
                <a:spcPts val="600"/>
              </a:spcAft>
            </a:pPr>
            <a:fld id="{11B1519F-3DC6-485D-836A-3327EB293E00}" type="datetime1">
              <a:rPr lang="en-US" smtClean="0"/>
              <a:t>6/10/2022</a:t>
            </a:fld>
            <a:endParaRPr lang="de-DE"/>
          </a:p>
        </p:txBody>
      </p:sp>
      <p:sp>
        <p:nvSpPr>
          <p:cNvPr id="3" name="Footer Placeholder 2">
            <a:extLst>
              <a:ext uri="{FF2B5EF4-FFF2-40B4-BE49-F238E27FC236}">
                <a16:creationId xmlns:a16="http://schemas.microsoft.com/office/drawing/2014/main" id="{E8DCFCDC-1A47-190F-D8FF-BFDAD999D15C}"/>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endParaRPr lang="de-DE" dirty="0"/>
          </a:p>
        </p:txBody>
      </p:sp>
      <p:sp>
        <p:nvSpPr>
          <p:cNvPr id="4" name="Slide Number Placeholder 3">
            <a:extLst>
              <a:ext uri="{FF2B5EF4-FFF2-40B4-BE49-F238E27FC236}">
                <a16:creationId xmlns:a16="http://schemas.microsoft.com/office/drawing/2014/main" id="{4323EF45-8965-6065-414D-17534D2466B3}"/>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8</a:t>
            </a:fld>
            <a:endParaRPr lang="de-DE"/>
          </a:p>
        </p:txBody>
      </p:sp>
      <p:sp>
        <p:nvSpPr>
          <p:cNvPr id="17" name="Title 7">
            <a:extLst>
              <a:ext uri="{FF2B5EF4-FFF2-40B4-BE49-F238E27FC236}">
                <a16:creationId xmlns:a16="http://schemas.microsoft.com/office/drawing/2014/main" id="{5E95593F-F511-8051-6CB0-7FEF64D9EB3E}"/>
              </a:ext>
            </a:extLst>
          </p:cNvPr>
          <p:cNvSpPr>
            <a:spLocks noGrp="1"/>
          </p:cNvSpPr>
          <p:nvPr>
            <p:ph type="title"/>
          </p:nvPr>
        </p:nvSpPr>
        <p:spPr>
          <a:xfrm>
            <a:off x="555025" y="702564"/>
            <a:ext cx="8207375" cy="278290"/>
          </a:xfrm>
        </p:spPr>
        <p:txBody>
          <a:bodyPr/>
          <a:lstStyle/>
          <a:p>
            <a:r>
              <a:rPr lang="de-DE" sz="2400" dirty="0"/>
              <a:t>Cyber-</a:t>
            </a:r>
            <a:r>
              <a:rPr lang="de-DE" sz="2400" dirty="0" err="1"/>
              <a:t>Physical</a:t>
            </a:r>
            <a:r>
              <a:rPr lang="de-DE" sz="2400" dirty="0"/>
              <a:t> System</a:t>
            </a:r>
            <a:endParaRPr lang="en-US" sz="2400" dirty="0"/>
          </a:p>
        </p:txBody>
      </p:sp>
    </p:spTree>
    <p:extLst>
      <p:ext uri="{BB962C8B-B14F-4D97-AF65-F5344CB8AC3E}">
        <p14:creationId xmlns:p14="http://schemas.microsoft.com/office/powerpoint/2010/main" val="390194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4F9BD36-F301-C84A-1A5F-9554990DAE9A}"/>
              </a:ext>
            </a:extLst>
          </p:cNvPr>
          <p:cNvSpPr>
            <a:spLocks noGrp="1"/>
          </p:cNvSpPr>
          <p:nvPr>
            <p:ph type="dt" sz="half" idx="10"/>
          </p:nvPr>
        </p:nvSpPr>
        <p:spPr>
          <a:xfrm>
            <a:off x="7754400" y="5418000"/>
            <a:ext cx="532800" cy="126000"/>
          </a:xfrm>
        </p:spPr>
        <p:txBody>
          <a:bodyPr anchor="t">
            <a:normAutofit/>
          </a:bodyPr>
          <a:lstStyle/>
          <a:p>
            <a:pPr>
              <a:spcAft>
                <a:spcPts val="600"/>
              </a:spcAft>
            </a:pPr>
            <a:fld id="{0B91A86E-E88A-40E4-9375-1354A841D85A}" type="datetime1">
              <a:rPr lang="en-US" smtClean="0"/>
              <a:t>6/10/2022</a:t>
            </a:fld>
            <a:endParaRPr lang="de-DE"/>
          </a:p>
        </p:txBody>
      </p:sp>
      <p:sp>
        <p:nvSpPr>
          <p:cNvPr id="5" name="Footer Placeholder 4">
            <a:extLst>
              <a:ext uri="{FF2B5EF4-FFF2-40B4-BE49-F238E27FC236}">
                <a16:creationId xmlns:a16="http://schemas.microsoft.com/office/drawing/2014/main" id="{99F22248-7F86-6A9F-DA37-98E52F677561}"/>
              </a:ext>
            </a:extLst>
          </p:cNvPr>
          <p:cNvSpPr>
            <a:spLocks noGrp="1"/>
          </p:cNvSpPr>
          <p:nvPr>
            <p:ph type="ftr" sz="quarter" idx="11"/>
          </p:nvPr>
        </p:nvSpPr>
        <p:spPr>
          <a:xfrm>
            <a:off x="468313" y="5418000"/>
            <a:ext cx="6061913" cy="126000"/>
          </a:xfrm>
        </p:spPr>
        <p:txBody>
          <a:bodyPr wrap="square" anchor="t">
            <a:normAutofit/>
          </a:bodyPr>
          <a:lstStyle/>
          <a:p>
            <a:pPr>
              <a:spcAft>
                <a:spcPts val="600"/>
              </a:spcAft>
            </a:pPr>
            <a:r>
              <a:rPr lang="de-DE"/>
              <a:t>University of Stuttgart, IAS</a:t>
            </a:r>
          </a:p>
        </p:txBody>
      </p:sp>
      <p:sp>
        <p:nvSpPr>
          <p:cNvPr id="6" name="Slide Number Placeholder 5">
            <a:extLst>
              <a:ext uri="{FF2B5EF4-FFF2-40B4-BE49-F238E27FC236}">
                <a16:creationId xmlns:a16="http://schemas.microsoft.com/office/drawing/2014/main" id="{B860B222-A978-EADB-7187-4A5DB6B29F86}"/>
              </a:ext>
            </a:extLst>
          </p:cNvPr>
          <p:cNvSpPr>
            <a:spLocks noGrp="1"/>
          </p:cNvSpPr>
          <p:nvPr>
            <p:ph type="sldNum" sz="quarter" idx="12"/>
          </p:nvPr>
        </p:nvSpPr>
        <p:spPr>
          <a:xfrm>
            <a:off x="8539200" y="5418000"/>
            <a:ext cx="223200" cy="126000"/>
          </a:xfrm>
        </p:spPr>
        <p:txBody>
          <a:bodyPr anchor="t">
            <a:normAutofit/>
          </a:bodyPr>
          <a:lstStyle/>
          <a:p>
            <a:pPr>
              <a:spcAft>
                <a:spcPts val="600"/>
              </a:spcAft>
            </a:pPr>
            <a:fld id="{9E82CC3C-1DC0-4FDA-9590-6CC506AB67F8}" type="slidenum">
              <a:rPr lang="de-DE" smtClean="0"/>
              <a:pPr>
                <a:spcAft>
                  <a:spcPts val="600"/>
                </a:spcAft>
              </a:pPr>
              <a:t>9</a:t>
            </a:fld>
            <a:endParaRPr lang="de-DE"/>
          </a:p>
        </p:txBody>
      </p:sp>
      <p:sp>
        <p:nvSpPr>
          <p:cNvPr id="17" name="Title 6">
            <a:extLst>
              <a:ext uri="{FF2B5EF4-FFF2-40B4-BE49-F238E27FC236}">
                <a16:creationId xmlns:a16="http://schemas.microsoft.com/office/drawing/2014/main" id="{A2D36142-FC5A-E047-AA42-77CB10B3CD72}"/>
              </a:ext>
            </a:extLst>
          </p:cNvPr>
          <p:cNvSpPr>
            <a:spLocks noGrp="1"/>
          </p:cNvSpPr>
          <p:nvPr>
            <p:ph type="title"/>
          </p:nvPr>
        </p:nvSpPr>
        <p:spPr>
          <a:xfrm>
            <a:off x="468313" y="797052"/>
            <a:ext cx="8207375" cy="278290"/>
          </a:xfrm>
        </p:spPr>
        <p:txBody>
          <a:bodyPr/>
          <a:lstStyle/>
          <a:p>
            <a:r>
              <a:rPr lang="en-US" sz="2400" dirty="0"/>
              <a:t>MOBATSim: Model-based Autonomous Traffic Simulation Framework</a:t>
            </a:r>
          </a:p>
        </p:txBody>
      </p:sp>
      <p:grpSp>
        <p:nvGrpSpPr>
          <p:cNvPr id="12" name="Group 11">
            <a:extLst>
              <a:ext uri="{FF2B5EF4-FFF2-40B4-BE49-F238E27FC236}">
                <a16:creationId xmlns:a16="http://schemas.microsoft.com/office/drawing/2014/main" id="{0201F8EE-9228-5028-84F2-C9C09B832FDF}"/>
              </a:ext>
            </a:extLst>
          </p:cNvPr>
          <p:cNvGrpSpPr/>
          <p:nvPr/>
        </p:nvGrpSpPr>
        <p:grpSpPr>
          <a:xfrm>
            <a:off x="765195" y="1190625"/>
            <a:ext cx="7616805" cy="4064000"/>
            <a:chOff x="3834" y="1807582"/>
            <a:chExt cx="9140166" cy="4497968"/>
          </a:xfrm>
        </p:grpSpPr>
        <p:sp>
          <p:nvSpPr>
            <p:cNvPr id="14" name="Shape">
              <a:extLst>
                <a:ext uri="{FF2B5EF4-FFF2-40B4-BE49-F238E27FC236}">
                  <a16:creationId xmlns:a16="http://schemas.microsoft.com/office/drawing/2014/main" id="{E6298C0C-736A-FBD2-F2F1-04C6C9BC6FBA}"/>
                </a:ext>
              </a:extLst>
            </p:cNvPr>
            <p:cNvSpPr/>
            <p:nvPr userDrawn="1"/>
          </p:nvSpPr>
          <p:spPr>
            <a:xfrm>
              <a:off x="5505238" y="2640006"/>
              <a:ext cx="3638762" cy="3665544"/>
            </a:xfrm>
            <a:custGeom>
              <a:avLst/>
              <a:gdLst/>
              <a:ahLst/>
              <a:cxnLst>
                <a:cxn ang="0">
                  <a:pos x="wd2" y="hd2"/>
                </a:cxn>
                <a:cxn ang="5400000">
                  <a:pos x="wd2" y="hd2"/>
                </a:cxn>
                <a:cxn ang="10800000">
                  <a:pos x="wd2" y="hd2"/>
                </a:cxn>
                <a:cxn ang="16200000">
                  <a:pos x="wd2" y="hd2"/>
                </a:cxn>
              </a:cxnLst>
              <a:rect l="0" t="0" r="r" b="b"/>
              <a:pathLst>
                <a:path w="21600" h="21600" extrusionOk="0">
                  <a:moveTo>
                    <a:pt x="12231" y="13574"/>
                  </a:moveTo>
                  <a:lnTo>
                    <a:pt x="11852" y="1323"/>
                  </a:lnTo>
                  <a:cubicBezTo>
                    <a:pt x="11827" y="583"/>
                    <a:pt x="11216" y="0"/>
                    <a:pt x="10470" y="0"/>
                  </a:cubicBezTo>
                  <a:lnTo>
                    <a:pt x="0" y="0"/>
                  </a:lnTo>
                  <a:lnTo>
                    <a:pt x="24" y="21600"/>
                  </a:lnTo>
                  <a:lnTo>
                    <a:pt x="21600" y="21600"/>
                  </a:lnTo>
                  <a:lnTo>
                    <a:pt x="15399" y="18516"/>
                  </a:lnTo>
                  <a:cubicBezTo>
                    <a:pt x="13515" y="17569"/>
                    <a:pt x="12292" y="15675"/>
                    <a:pt x="12231" y="13574"/>
                  </a:cubicBezTo>
                  <a:close/>
                </a:path>
              </a:pathLst>
            </a:custGeom>
            <a:gradFill flip="none" rotWithShape="1">
              <a:gsLst>
                <a:gs pos="15000">
                  <a:schemeClr val="accent5">
                    <a:lumMod val="67000"/>
                  </a:schemeClr>
                </a:gs>
                <a:gs pos="33000">
                  <a:schemeClr val="accent5">
                    <a:lumMod val="97000"/>
                    <a:lumOff val="3000"/>
                  </a:schemeClr>
                </a:gs>
                <a:gs pos="100000">
                  <a:schemeClr val="accent5"/>
                </a:gs>
              </a:gsLst>
              <a:lin ang="16200000" scaled="1"/>
              <a:tileRect/>
            </a:gradFill>
            <a:ln w="12700">
              <a:miter lim="400000"/>
            </a:ln>
          </p:spPr>
          <p:txBody>
            <a:bodyPr lIns="23813" tIns="23813" rIns="23813" bIns="23813" anchor="ctr"/>
            <a:lstStyle/>
            <a:p>
              <a:pPr>
                <a:defRPr sz="3000">
                  <a:solidFill>
                    <a:srgbClr val="FFFFFF"/>
                  </a:solidFill>
                  <a:effectLst>
                    <a:outerShdw blurRad="38100" dist="12700" dir="5400000" rotWithShape="0">
                      <a:srgbClr val="000000">
                        <a:alpha val="50000"/>
                      </a:srgbClr>
                    </a:outerShdw>
                  </a:effectLst>
                </a:defRPr>
              </a:pPr>
              <a:endParaRPr sz="1875"/>
            </a:p>
          </p:txBody>
        </p:sp>
        <p:sp>
          <p:nvSpPr>
            <p:cNvPr id="16" name="Shape">
              <a:extLst>
                <a:ext uri="{FF2B5EF4-FFF2-40B4-BE49-F238E27FC236}">
                  <a16:creationId xmlns:a16="http://schemas.microsoft.com/office/drawing/2014/main" id="{64ABA3B2-D38A-226B-4695-E2C4B5132C68}"/>
                </a:ext>
              </a:extLst>
            </p:cNvPr>
            <p:cNvSpPr/>
            <p:nvPr userDrawn="1"/>
          </p:nvSpPr>
          <p:spPr>
            <a:xfrm>
              <a:off x="3834" y="2640006"/>
              <a:ext cx="3638755" cy="3665544"/>
            </a:xfrm>
            <a:custGeom>
              <a:avLst/>
              <a:gdLst/>
              <a:ahLst/>
              <a:cxnLst>
                <a:cxn ang="0">
                  <a:pos x="wd2" y="hd2"/>
                </a:cxn>
                <a:cxn ang="5400000">
                  <a:pos x="wd2" y="hd2"/>
                </a:cxn>
                <a:cxn ang="10800000">
                  <a:pos x="wd2" y="hd2"/>
                </a:cxn>
                <a:cxn ang="16200000">
                  <a:pos x="wd2" y="hd2"/>
                </a:cxn>
              </a:cxnLst>
              <a:rect l="0" t="0" r="r" b="b"/>
              <a:pathLst>
                <a:path w="21600" h="21600" extrusionOk="0">
                  <a:moveTo>
                    <a:pt x="9369" y="13574"/>
                  </a:moveTo>
                  <a:lnTo>
                    <a:pt x="9748" y="1323"/>
                  </a:lnTo>
                  <a:cubicBezTo>
                    <a:pt x="9773" y="583"/>
                    <a:pt x="10384" y="0"/>
                    <a:pt x="11130" y="0"/>
                  </a:cubicBezTo>
                  <a:lnTo>
                    <a:pt x="21600" y="0"/>
                  </a:lnTo>
                  <a:lnTo>
                    <a:pt x="21576" y="21600"/>
                  </a:lnTo>
                  <a:lnTo>
                    <a:pt x="0" y="21600"/>
                  </a:lnTo>
                  <a:lnTo>
                    <a:pt x="6201" y="18516"/>
                  </a:lnTo>
                  <a:cubicBezTo>
                    <a:pt x="8085" y="17569"/>
                    <a:pt x="9308" y="15675"/>
                    <a:pt x="9369" y="13574"/>
                  </a:cubicBezTo>
                  <a:close/>
                </a:path>
              </a:pathLst>
            </a:custGeom>
            <a:gradFill flip="none" rotWithShape="1">
              <a:gsLst>
                <a:gs pos="22000">
                  <a:schemeClr val="accent4">
                    <a:lumMod val="67000"/>
                  </a:schemeClr>
                </a:gs>
                <a:gs pos="40000">
                  <a:schemeClr val="accent4"/>
                </a:gs>
                <a:gs pos="100000">
                  <a:schemeClr val="accent4"/>
                </a:gs>
              </a:gsLst>
              <a:lin ang="16200000" scaled="1"/>
              <a:tileRect/>
            </a:gradFill>
            <a:ln w="12700">
              <a:miter lim="400000"/>
            </a:ln>
          </p:spPr>
          <p:txBody>
            <a:bodyPr lIns="23813" tIns="23813" rIns="23813" bIns="23813" anchor="ctr"/>
            <a:lstStyle/>
            <a:p>
              <a:pPr>
                <a:defRPr sz="3000">
                  <a:solidFill>
                    <a:srgbClr val="FFFFFF"/>
                  </a:solidFill>
                  <a:effectLst>
                    <a:outerShdw blurRad="38100" dist="12700" dir="5400000" rotWithShape="0">
                      <a:srgbClr val="000000">
                        <a:alpha val="50000"/>
                      </a:srgbClr>
                    </a:outerShdw>
                  </a:effectLst>
                </a:defRPr>
              </a:pPr>
              <a:endParaRPr sz="1875"/>
            </a:p>
          </p:txBody>
        </p:sp>
        <p:sp>
          <p:nvSpPr>
            <p:cNvPr id="18" name="Shape">
              <a:extLst>
                <a:ext uri="{FF2B5EF4-FFF2-40B4-BE49-F238E27FC236}">
                  <a16:creationId xmlns:a16="http://schemas.microsoft.com/office/drawing/2014/main" id="{DC4045BD-4483-96E6-BCBF-DECBAD2C8C7F}"/>
                </a:ext>
              </a:extLst>
            </p:cNvPr>
            <p:cNvSpPr/>
            <p:nvPr userDrawn="1"/>
          </p:nvSpPr>
          <p:spPr>
            <a:xfrm>
              <a:off x="2661815" y="1807582"/>
              <a:ext cx="3815957" cy="4497968"/>
            </a:xfrm>
            <a:custGeom>
              <a:avLst/>
              <a:gdLst/>
              <a:ahLst/>
              <a:cxnLst>
                <a:cxn ang="0">
                  <a:pos x="wd2" y="hd2"/>
                </a:cxn>
                <a:cxn ang="5400000">
                  <a:pos x="wd2" y="hd2"/>
                </a:cxn>
                <a:cxn ang="10800000">
                  <a:pos x="wd2" y="hd2"/>
                </a:cxn>
                <a:cxn ang="16200000">
                  <a:pos x="wd2" y="hd2"/>
                </a:cxn>
              </a:cxnLst>
              <a:rect l="0" t="0" r="r" b="b"/>
              <a:pathLst>
                <a:path w="21600" h="21600" extrusionOk="0">
                  <a:moveTo>
                    <a:pt x="16643" y="15841"/>
                  </a:moveTo>
                  <a:lnTo>
                    <a:pt x="16643" y="1118"/>
                  </a:lnTo>
                  <a:cubicBezTo>
                    <a:pt x="16643" y="505"/>
                    <a:pt x="16048" y="0"/>
                    <a:pt x="15325" y="0"/>
                  </a:cubicBezTo>
                  <a:lnTo>
                    <a:pt x="5703" y="0"/>
                  </a:lnTo>
                  <a:cubicBezTo>
                    <a:pt x="4980" y="0"/>
                    <a:pt x="4385" y="505"/>
                    <a:pt x="4385" y="1118"/>
                  </a:cubicBezTo>
                  <a:lnTo>
                    <a:pt x="4385" y="16010"/>
                  </a:lnTo>
                  <a:cubicBezTo>
                    <a:pt x="4385" y="17266"/>
                    <a:pt x="3790" y="18463"/>
                    <a:pt x="2729" y="19344"/>
                  </a:cubicBezTo>
                  <a:lnTo>
                    <a:pt x="0" y="21600"/>
                  </a:lnTo>
                  <a:lnTo>
                    <a:pt x="21600" y="21600"/>
                  </a:lnTo>
                  <a:lnTo>
                    <a:pt x="18544" y="19364"/>
                  </a:lnTo>
                  <a:cubicBezTo>
                    <a:pt x="17343" y="18483"/>
                    <a:pt x="16643" y="17197"/>
                    <a:pt x="16643" y="15841"/>
                  </a:cubicBezTo>
                  <a:close/>
                </a:path>
              </a:pathLst>
            </a:custGeom>
            <a:gradFill flip="none" rotWithShape="1">
              <a:gsLst>
                <a:gs pos="16000">
                  <a:schemeClr val="accent2">
                    <a:lumMod val="67000"/>
                  </a:schemeClr>
                </a:gs>
                <a:gs pos="29000">
                  <a:schemeClr val="accent2"/>
                </a:gs>
                <a:gs pos="100000">
                  <a:schemeClr val="accent2"/>
                </a:gs>
              </a:gsLst>
              <a:lin ang="16200000" scaled="1"/>
              <a:tileRect/>
            </a:gradFill>
            <a:ln w="12700">
              <a:miter lim="400000"/>
            </a:ln>
          </p:spPr>
          <p:txBody>
            <a:bodyPr lIns="23813" tIns="23813" rIns="23813" bIns="23813" anchor="ctr"/>
            <a:lstStyle/>
            <a:p>
              <a:pPr>
                <a:defRPr sz="3000">
                  <a:solidFill>
                    <a:srgbClr val="FFFFFF"/>
                  </a:solidFill>
                  <a:effectLst>
                    <a:outerShdw blurRad="38100" dist="12700" dir="5400000" rotWithShape="0">
                      <a:srgbClr val="000000">
                        <a:alpha val="50000"/>
                      </a:srgbClr>
                    </a:outerShdw>
                  </a:effectLst>
                </a:defRPr>
              </a:pPr>
              <a:endParaRPr sz="1875"/>
            </a:p>
          </p:txBody>
        </p:sp>
      </p:grpSp>
      <p:sp>
        <p:nvSpPr>
          <p:cNvPr id="21" name="TextBox 20">
            <a:extLst>
              <a:ext uri="{FF2B5EF4-FFF2-40B4-BE49-F238E27FC236}">
                <a16:creationId xmlns:a16="http://schemas.microsoft.com/office/drawing/2014/main" id="{D0C8C152-C7F7-D242-E33D-2A9441E85DF2}"/>
              </a:ext>
            </a:extLst>
          </p:cNvPr>
          <p:cNvSpPr txBox="1"/>
          <p:nvPr/>
        </p:nvSpPr>
        <p:spPr>
          <a:xfrm>
            <a:off x="3828540" y="2372163"/>
            <a:ext cx="1468268" cy="2067233"/>
          </a:xfrm>
          <a:prstGeom prst="rect">
            <a:avLst/>
          </a:prstGeom>
          <a:noFill/>
        </p:spPr>
        <p:txBody>
          <a:bodyPr wrap="square" lIns="0" rIns="0" rtlCol="0" anchor="t">
            <a:spAutoFit/>
          </a:bodyPr>
          <a:lstStyle/>
          <a:p>
            <a:pPr>
              <a:spcAft>
                <a:spcPts val="1000"/>
              </a:spcAft>
            </a:pPr>
            <a:r>
              <a:rPr lang="de-DE" sz="1200" noProof="1">
                <a:solidFill>
                  <a:schemeClr val="bg1"/>
                </a:solidFill>
              </a:rPr>
              <a:t>Out of these 10 vehicles, FI block is used to inject fault in 2 vehicles at speed and distance sensor.</a:t>
            </a:r>
          </a:p>
          <a:p>
            <a:pPr>
              <a:spcAft>
                <a:spcPts val="1000"/>
              </a:spcAft>
            </a:pPr>
            <a:r>
              <a:rPr lang="de-DE" sz="1200" noProof="1">
                <a:solidFill>
                  <a:schemeClr val="bg1"/>
                </a:solidFill>
              </a:rPr>
              <a:t>Three types of sensor faults are injected namely Noise, StuckAt and Offset </a:t>
            </a:r>
            <a:endParaRPr lang="en-US" sz="1200" noProof="1">
              <a:solidFill>
                <a:schemeClr val="bg1"/>
              </a:solidFill>
            </a:endParaRPr>
          </a:p>
        </p:txBody>
      </p:sp>
      <p:sp>
        <p:nvSpPr>
          <p:cNvPr id="24" name="TextBox 23">
            <a:extLst>
              <a:ext uri="{FF2B5EF4-FFF2-40B4-BE49-F238E27FC236}">
                <a16:creationId xmlns:a16="http://schemas.microsoft.com/office/drawing/2014/main" id="{97F774D5-DEE3-8440-6241-AB3AD8C0038D}"/>
              </a:ext>
            </a:extLst>
          </p:cNvPr>
          <p:cNvSpPr txBox="1"/>
          <p:nvPr/>
        </p:nvSpPr>
        <p:spPr>
          <a:xfrm>
            <a:off x="2220523" y="2724274"/>
            <a:ext cx="1260614" cy="1569660"/>
          </a:xfrm>
          <a:prstGeom prst="rect">
            <a:avLst/>
          </a:prstGeom>
          <a:noFill/>
        </p:spPr>
        <p:txBody>
          <a:bodyPr wrap="square" lIns="0" rIns="0" rtlCol="0" anchor="t">
            <a:spAutoFit/>
          </a:bodyPr>
          <a:lstStyle/>
          <a:p>
            <a:r>
              <a:rPr lang="en-US" sz="833" noProof="1">
                <a:solidFill>
                  <a:schemeClr val="tx1">
                    <a:lumMod val="85000"/>
                    <a:lumOff val="15000"/>
                  </a:schemeClr>
                </a:solidFill>
              </a:rPr>
              <a:t>.</a:t>
            </a:r>
            <a:r>
              <a:rPr lang="en-US" sz="1200" noProof="1">
                <a:solidFill>
                  <a:schemeClr val="bg1"/>
                </a:solidFill>
              </a:rPr>
              <a:t>The MOBATSim traffic Model has 10 vehicles  sharing their speed, rotation, and translation data after simulation</a:t>
            </a:r>
          </a:p>
        </p:txBody>
      </p:sp>
      <p:sp>
        <p:nvSpPr>
          <p:cNvPr id="27" name="TextBox 26">
            <a:extLst>
              <a:ext uri="{FF2B5EF4-FFF2-40B4-BE49-F238E27FC236}">
                <a16:creationId xmlns:a16="http://schemas.microsoft.com/office/drawing/2014/main" id="{511357CF-1C06-90B2-9C98-37AB97E370B0}"/>
              </a:ext>
            </a:extLst>
          </p:cNvPr>
          <p:cNvSpPr txBox="1"/>
          <p:nvPr/>
        </p:nvSpPr>
        <p:spPr>
          <a:xfrm>
            <a:off x="5652931" y="2706128"/>
            <a:ext cx="1212918" cy="1785104"/>
          </a:xfrm>
          <a:prstGeom prst="rect">
            <a:avLst/>
          </a:prstGeom>
          <a:noFill/>
        </p:spPr>
        <p:txBody>
          <a:bodyPr wrap="square" lIns="0" rIns="0" rtlCol="0" anchor="t">
            <a:spAutoFit/>
          </a:bodyPr>
          <a:lstStyle/>
          <a:p>
            <a:r>
              <a:rPr lang="de-DE" sz="1100" noProof="1">
                <a:solidFill>
                  <a:schemeClr val="bg1"/>
                </a:solidFill>
              </a:rPr>
              <a:t>Simulation is run for 3 different driving scenarios with different fault values.</a:t>
            </a:r>
          </a:p>
          <a:p>
            <a:endParaRPr lang="de-DE" sz="1100" noProof="1">
              <a:solidFill>
                <a:schemeClr val="bg1"/>
              </a:solidFill>
            </a:endParaRPr>
          </a:p>
          <a:p>
            <a:r>
              <a:rPr lang="de-DE" sz="1100" noProof="1">
                <a:solidFill>
                  <a:schemeClr val="bg1"/>
                </a:solidFill>
              </a:rPr>
              <a:t>Two types of data i.e. Univariate and Multivariate data is collected</a:t>
            </a:r>
            <a:endParaRPr lang="en-US" sz="1100" noProof="1">
              <a:solidFill>
                <a:schemeClr val="bg1"/>
              </a:solidFill>
            </a:endParaRPr>
          </a:p>
        </p:txBody>
      </p:sp>
      <p:pic>
        <p:nvPicPr>
          <p:cNvPr id="28" name="Graphic 27" descr="Bullseye with solid fill">
            <a:extLst>
              <a:ext uri="{FF2B5EF4-FFF2-40B4-BE49-F238E27FC236}">
                <a16:creationId xmlns:a16="http://schemas.microsoft.com/office/drawing/2014/main" id="{8FC1ABC1-7C1A-857F-5FA2-ECAFA87E92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02454" y="1442918"/>
            <a:ext cx="539094" cy="539094"/>
          </a:xfrm>
          <a:prstGeom prst="rect">
            <a:avLst/>
          </a:prstGeom>
          <a:effectLst>
            <a:outerShdw blurRad="50800" dist="38100" dir="2700000" algn="tl" rotWithShape="0">
              <a:prstClr val="black">
                <a:alpha val="40000"/>
              </a:prstClr>
            </a:outerShdw>
          </a:effectLst>
        </p:spPr>
      </p:pic>
      <p:pic>
        <p:nvPicPr>
          <p:cNvPr id="29" name="Graphic 28" descr="Lights On with solid fill">
            <a:extLst>
              <a:ext uri="{FF2B5EF4-FFF2-40B4-BE49-F238E27FC236}">
                <a16:creationId xmlns:a16="http://schemas.microsoft.com/office/drawing/2014/main" id="{B0E64145-291E-30CA-A39B-ABFEBFA7F5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57234" y="2102616"/>
            <a:ext cx="539094" cy="539094"/>
          </a:xfrm>
          <a:prstGeom prst="rect">
            <a:avLst/>
          </a:prstGeom>
          <a:effectLst>
            <a:outerShdw blurRad="50800" dist="38100" dir="2700000" algn="tl" rotWithShape="0">
              <a:prstClr val="black">
                <a:alpha val="40000"/>
              </a:prstClr>
            </a:outerShdw>
          </a:effectLst>
        </p:spPr>
      </p:pic>
      <p:pic>
        <p:nvPicPr>
          <p:cNvPr id="30" name="Graphic 29" descr="Stopwatch 66% with solid fill">
            <a:extLst>
              <a:ext uri="{FF2B5EF4-FFF2-40B4-BE49-F238E27FC236}">
                <a16:creationId xmlns:a16="http://schemas.microsoft.com/office/drawing/2014/main" id="{1F49DDC6-3824-8754-F401-11631DC929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90597" y="2102616"/>
            <a:ext cx="539094" cy="5390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0884454"/>
      </p:ext>
    </p:extLst>
  </p:cSld>
  <p:clrMapOvr>
    <a:masterClrMapping/>
  </p:clrMapOvr>
</p:sld>
</file>

<file path=ppt/theme/theme1.xml><?xml version="1.0" encoding="utf-8"?>
<a:theme xmlns:a="http://schemas.openxmlformats.org/drawingml/2006/main" name="Uni_Stuttgart">
  <a:themeElements>
    <a:clrScheme name="UNI COLOR">
      <a:dk1>
        <a:srgbClr val="3E444C"/>
      </a:dk1>
      <a:lt1>
        <a:sysClr val="window" lastClr="FFFFFF"/>
      </a:lt1>
      <a:dk2>
        <a:srgbClr val="000000"/>
      </a:dk2>
      <a:lt2>
        <a:srgbClr val="9F9998"/>
      </a:lt2>
      <a:accent1>
        <a:srgbClr val="00BEFF"/>
      </a:accent1>
      <a:accent2>
        <a:srgbClr val="00519E"/>
      </a:accent2>
      <a:accent3>
        <a:srgbClr val="3E444C"/>
      </a:accent3>
      <a:accent4>
        <a:srgbClr val="7DC6EA"/>
      </a:accent4>
      <a:accent5>
        <a:srgbClr val="9F9998"/>
      </a:accent5>
      <a:accent6>
        <a:srgbClr val="FFD500"/>
      </a:accent6>
      <a:hlink>
        <a:srgbClr val="00BEFF"/>
      </a:hlink>
      <a:folHlink>
        <a:srgbClr val="3E444C"/>
      </a:folHlink>
    </a:clrScheme>
    <a:fontScheme name="Universitaet_Stuttgart_Fo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79388" indent="-179388">
          <a:buClr>
            <a:schemeClr val="accent1"/>
          </a:buClr>
          <a:buFont typeface="Arial" panose="020B0604020202020204" pitchFamily="34" charset="0"/>
          <a:buChar char="•"/>
          <a:defRPr sz="1600" dirty="0" smtClean="0"/>
        </a:defPPr>
      </a:lstStyle>
    </a:txDef>
  </a:objectDefaults>
  <a:extraClrSchemeLst/>
  <a:extLst>
    <a:ext uri="{05A4C25C-085E-4340-85A3-A5531E510DB2}">
      <thm15:themeFamily xmlns:thm15="http://schemas.microsoft.com/office/thememl/2012/main" name="UNI Vorlage International_16zu10.potx" id="{EEF73C58-E8FD-4D51-872B-41F250AD6A62}" vid="{DEDCFEFF-E63B-42F1-9341-A933EFF6A357}"/>
    </a:ext>
  </a:extLst>
</a:theme>
</file>

<file path=ppt/theme/theme2.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plate PresentationGo">
  <a:themeElements>
    <a:clrScheme name="PGO">
      <a:dk1>
        <a:sysClr val="windowText" lastClr="000000"/>
      </a:dk1>
      <a:lt1>
        <a:sysClr val="window" lastClr="FFFFFF"/>
      </a:lt1>
      <a:dk2>
        <a:srgbClr val="063951"/>
      </a:dk2>
      <a:lt2>
        <a:srgbClr val="F0EEEF"/>
      </a:lt2>
      <a:accent1>
        <a:srgbClr val="00B09B"/>
      </a:accent1>
      <a:accent2>
        <a:srgbClr val="F36F13"/>
      </a:accent2>
      <a:accent3>
        <a:srgbClr val="0D95BC"/>
      </a:accent3>
      <a:accent4>
        <a:srgbClr val="EBCB38"/>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plate PresentationGO">
  <a:themeElements>
    <a:clrScheme name="PGO2">
      <a:dk1>
        <a:sysClr val="windowText" lastClr="000000"/>
      </a:dk1>
      <a:lt1>
        <a:sysClr val="window" lastClr="FFFFFF"/>
      </a:lt1>
      <a:dk2>
        <a:srgbClr val="063951"/>
      </a:dk2>
      <a:lt2>
        <a:srgbClr val="D3D3D3"/>
      </a:lt2>
      <a:accent1>
        <a:srgbClr val="3A5C84"/>
      </a:accent1>
      <a:accent2>
        <a:srgbClr val="F7931F"/>
      </a:accent2>
      <a:accent3>
        <a:srgbClr val="4CC1EF"/>
      </a:accent3>
      <a:accent4>
        <a:srgbClr val="FFCC4C"/>
      </a:accent4>
      <a:accent5>
        <a:srgbClr val="C13018"/>
      </a:accent5>
      <a:accent6>
        <a:srgbClr val="A2B969"/>
      </a:accent6>
      <a:hlink>
        <a:srgbClr val="6C2B43"/>
      </a:hlink>
      <a:folHlink>
        <a:srgbClr val="6C2B43"/>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plate PresentationGo">
  <a:themeElements>
    <a:clrScheme name="PGO5">
      <a:dk1>
        <a:sysClr val="windowText" lastClr="000000"/>
      </a:dk1>
      <a:lt1>
        <a:sysClr val="window" lastClr="FFFFFF"/>
      </a:lt1>
      <a:dk2>
        <a:srgbClr val="013D4D"/>
      </a:dk2>
      <a:lt2>
        <a:srgbClr val="D3D3D3"/>
      </a:lt2>
      <a:accent1>
        <a:srgbClr val="00A891"/>
      </a:accent1>
      <a:accent2>
        <a:srgbClr val="D9126B"/>
      </a:accent2>
      <a:accent3>
        <a:srgbClr val="FE7600"/>
      </a:accent3>
      <a:accent4>
        <a:srgbClr val="B1DB15"/>
      </a:accent4>
      <a:accent5>
        <a:srgbClr val="854D82"/>
      </a:accent5>
      <a:accent6>
        <a:srgbClr val="FFE200"/>
      </a:accent6>
      <a:hlink>
        <a:srgbClr val="00B0F0"/>
      </a:hlink>
      <a:folHlink>
        <a:srgbClr val="0070C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Universität Stuttgart Version 2">
      <a:dk1>
        <a:srgbClr val="323232"/>
      </a:dk1>
      <a:lt1>
        <a:sysClr val="window" lastClr="FFFFFF"/>
      </a:lt1>
      <a:dk2>
        <a:srgbClr val="000000"/>
      </a:dk2>
      <a:lt2>
        <a:srgbClr val="9F9998"/>
      </a:lt2>
      <a:accent1>
        <a:srgbClr val="00BEFF"/>
      </a:accent1>
      <a:accent2>
        <a:srgbClr val="004191"/>
      </a:accent2>
      <a:accent3>
        <a:srgbClr val="323232"/>
      </a:accent3>
      <a:accent4>
        <a:srgbClr val="7DC6EA"/>
      </a:accent4>
      <a:accent5>
        <a:srgbClr val="9F9998"/>
      </a:accent5>
      <a:accent6>
        <a:srgbClr val="FFD500"/>
      </a:accent6>
      <a:hlink>
        <a:srgbClr val="00BEFF"/>
      </a:hlink>
      <a:folHlink>
        <a:srgbClr val="524D4D"/>
      </a:folHlink>
    </a:clrScheme>
    <a:fontScheme name="Universität Stuttgar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UNI Vorlage International_16zu10</Template>
  <TotalTime>0</TotalTime>
  <Words>1682</Words>
  <Application>Microsoft Office PowerPoint</Application>
  <PresentationFormat>On-screen Show (16:10)</PresentationFormat>
  <Paragraphs>260</Paragraphs>
  <Slides>37</Slides>
  <Notes>1</Notes>
  <HiddenSlides>0</HiddenSlides>
  <MMClips>1</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37</vt:i4>
      </vt:variant>
    </vt:vector>
  </HeadingPairs>
  <TitlesOfParts>
    <vt:vector size="49" baseType="lpstr">
      <vt:lpstr>Lucida Grande</vt:lpstr>
      <vt:lpstr>Open Sans</vt:lpstr>
      <vt:lpstr>SFMono-Regular</vt:lpstr>
      <vt:lpstr>Arial</vt:lpstr>
      <vt:lpstr>Calibri</vt:lpstr>
      <vt:lpstr>Calibri Light</vt:lpstr>
      <vt:lpstr>Helvetica</vt:lpstr>
      <vt:lpstr>Uni_Stuttgart</vt:lpstr>
      <vt:lpstr>Template PresentationGo</vt:lpstr>
      <vt:lpstr>Template PresentationGo</vt:lpstr>
      <vt:lpstr>Template PresentationGO</vt:lpstr>
      <vt:lpstr>Template PresentationGo</vt:lpstr>
      <vt:lpstr>PowerPoint Presentation</vt:lpstr>
      <vt:lpstr>AIM OF THESIS</vt:lpstr>
      <vt:lpstr>TABLE OF CONTENTS</vt:lpstr>
      <vt:lpstr>PowerPoint Presentation</vt:lpstr>
      <vt:lpstr>PowerPoint Presentation</vt:lpstr>
      <vt:lpstr>PowerPoint Presentation</vt:lpstr>
      <vt:lpstr>PowerPoint Presentation</vt:lpstr>
      <vt:lpstr>Cyber-Physical System</vt:lpstr>
      <vt:lpstr>MOBATSim: Model-based Autonomous Traffic Simulation Framework</vt:lpstr>
      <vt:lpstr>Workflow Diagram</vt:lpstr>
      <vt:lpstr>Main Simulink Model</vt:lpstr>
      <vt:lpstr>Structure of Vehicle Model</vt:lpstr>
      <vt:lpstr>PowerPoint Presentation</vt:lpstr>
      <vt:lpstr>Vehicle Model After Fault Injection</vt:lpstr>
      <vt:lpstr>FI Block and Non-uniform Pulse Generator</vt:lpstr>
      <vt:lpstr>Three Categories of Fault</vt:lpstr>
      <vt:lpstr>PowerPoint Presentation</vt:lpstr>
      <vt:lpstr>Fault-Free Data Collection</vt:lpstr>
      <vt:lpstr>Faulty Data Collection</vt:lpstr>
      <vt:lpstr>Sample Faulty Data for Vehicle 2</vt:lpstr>
      <vt:lpstr>Sample Faulty Data for Vehicle 6</vt:lpstr>
      <vt:lpstr>PowerPoint Presentation</vt:lpstr>
      <vt:lpstr>PowerPoint Presentation</vt:lpstr>
      <vt:lpstr>PowerPoint Presentation</vt:lpstr>
      <vt:lpstr>Deep Learning Models Used</vt:lpstr>
      <vt:lpstr>LSTM-Autoencoder Architecture</vt:lpstr>
      <vt:lpstr>LSTM-Autoencoder Performance </vt:lpstr>
      <vt:lpstr>PowerPoint Presentation</vt:lpstr>
      <vt:lpstr>Fault Classification of LSTM-Autoencoders on Test Data</vt:lpstr>
      <vt:lpstr>Comparison between DL Models for Univariate Data</vt:lpstr>
      <vt:lpstr>Comparison between DL Models for Multivariate Data</vt:lpstr>
      <vt:lpstr>PowerPoint Presentation</vt:lpstr>
      <vt:lpstr>Conclusion</vt:lpstr>
      <vt:lpstr>Future Scope</vt:lpstr>
      <vt:lpstr>Demonstration Video</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2017-05-26T12:23:14Z</dcterms:created>
  <dcterms:modified xsi:type="dcterms:W3CDTF">2022-06-10T13:24:13Z</dcterms:modified>
</cp:coreProperties>
</file>